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77" r:id="rId5"/>
    <p:sldId id="30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9" r:id="rId17"/>
    <p:sldId id="330" r:id="rId18"/>
    <p:sldId id="326" r:id="rId19"/>
    <p:sldId id="331" r:id="rId20"/>
    <p:sldId id="328" r:id="rId21"/>
    <p:sldId id="279" r:id="rId22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63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B4B145-F0DE-B125-36F2-374902A39260}" name="Amy Agarwal" initials="AA" userId="S::aagarwal@engenderhealth.org::5e5efb22-f956-43f6-af2a-d8069f8c9622" providerId="AD"/>
  <p188:author id="{76EA4178-4D34-3DED-C5F3-54C93A3FB6AD}" name="Japheth Ominde" initials="JO" userId="S::JOminde@engenderhealth.org::9ad07e45-6c77-4eca-985f-8a2b36e3acbd" providerId="AD"/>
  <p188:author id="{87CD07CA-8970-72B1-B02D-33F1EB81F6CC}" name="Sara Malakoff" initials="SM" userId="S::SMalakoff@engenderhealth.org::1b880158-51be-4e2e-a40c-657df873ba3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y Agarwal" initials="AA" lastIdx="22" clrIdx="0">
    <p:extLst>
      <p:ext uri="{19B8F6BF-5375-455C-9EA6-DF929625EA0E}">
        <p15:presenceInfo xmlns:p15="http://schemas.microsoft.com/office/powerpoint/2012/main" userId="S-1-5-21-3701931585-400389523-2980514940-1017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BECB"/>
    <a:srgbClr val="E17000"/>
    <a:srgbClr val="970254"/>
    <a:srgbClr val="E0B3D1"/>
    <a:srgbClr val="DFB3D1"/>
    <a:srgbClr val="92278F"/>
    <a:srgbClr val="2A6F35"/>
    <a:srgbClr val="B1C8B4"/>
    <a:srgbClr val="FCC24E"/>
    <a:srgbClr val="AE8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39" autoAdjust="0"/>
    <p:restoredTop sz="92789" autoAdjust="0"/>
  </p:normalViewPr>
  <p:slideViewPr>
    <p:cSldViewPr snapToGrid="0" snapToObjects="1" showGuides="1">
      <p:cViewPr varScale="1">
        <p:scale>
          <a:sx n="69" d="100"/>
          <a:sy n="69" d="100"/>
        </p:scale>
        <p:origin x="944" y="44"/>
      </p:cViewPr>
      <p:guideLst>
        <p:guide orient="horz" pos="2663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144" d="100"/>
          <a:sy n="144" d="100"/>
        </p:scale>
        <p:origin x="4664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pheth Ominde" userId="9ad07e45-6c77-4eca-985f-8a2b36e3acbd" providerId="ADAL" clId="{75EF4B86-979F-4F09-AB3B-FEA0879EF97D}"/>
    <pc:docChg chg="modSld">
      <pc:chgData name="Japheth Ominde" userId="9ad07e45-6c77-4eca-985f-8a2b36e3acbd" providerId="ADAL" clId="{75EF4B86-979F-4F09-AB3B-FEA0879EF97D}" dt="2024-01-16T10:18:21.155" v="9"/>
      <pc:docMkLst>
        <pc:docMk/>
      </pc:docMkLst>
      <pc:sldChg chg="modSp mod addCm modCm">
        <pc:chgData name="Japheth Ominde" userId="9ad07e45-6c77-4eca-985f-8a2b36e3acbd" providerId="ADAL" clId="{75EF4B86-979F-4F09-AB3B-FEA0879EF97D}" dt="2024-01-16T10:01:01.533" v="8" actId="400"/>
        <pc:sldMkLst>
          <pc:docMk/>
          <pc:sldMk cId="3611735358" sldId="316"/>
        </pc:sldMkLst>
        <pc:spChg chg="mod">
          <ac:chgData name="Japheth Ominde" userId="9ad07e45-6c77-4eca-985f-8a2b36e3acbd" providerId="ADAL" clId="{75EF4B86-979F-4F09-AB3B-FEA0879EF97D}" dt="2024-01-16T10:01:01.533" v="8" actId="400"/>
          <ac:spMkLst>
            <pc:docMk/>
            <pc:sldMk cId="3611735358" sldId="316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Japheth Ominde" userId="9ad07e45-6c77-4eca-985f-8a2b36e3acbd" providerId="ADAL" clId="{75EF4B86-979F-4F09-AB3B-FEA0879EF97D}" dt="2024-01-16T10:00:51.154" v="7" actId="20577"/>
              <pc2:cmMkLst xmlns:pc2="http://schemas.microsoft.com/office/powerpoint/2019/9/main/command">
                <pc:docMk/>
                <pc:sldMk cId="3611735358" sldId="316"/>
                <pc2:cmMk id="{2BD315A3-AE0A-4DDE-8C46-A9F60D2DDA9E}"/>
              </pc2:cmMkLst>
            </pc226:cmChg>
          </p:ext>
        </pc:extLst>
      </pc:sldChg>
      <pc:sldChg chg="addCm">
        <pc:chgData name="Japheth Ominde" userId="9ad07e45-6c77-4eca-985f-8a2b36e3acbd" providerId="ADAL" clId="{75EF4B86-979F-4F09-AB3B-FEA0879EF97D}" dt="2024-01-16T10:18:21.155" v="9"/>
        <pc:sldMkLst>
          <pc:docMk/>
          <pc:sldMk cId="2640056680" sldId="31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apheth Ominde" userId="9ad07e45-6c77-4eca-985f-8a2b36e3acbd" providerId="ADAL" clId="{75EF4B86-979F-4F09-AB3B-FEA0879EF97D}" dt="2024-01-16T10:18:21.155" v="9"/>
              <pc2:cmMkLst xmlns:pc2="http://schemas.microsoft.com/office/powerpoint/2019/9/main/command">
                <pc:docMk/>
                <pc:sldMk cId="2640056680" sldId="318"/>
                <pc2:cmMk id="{40D8A181-E29E-4C94-8B88-8C059F24EB93}"/>
              </pc2:cmMkLst>
            </pc226:cmChg>
          </p:ext>
        </pc:extLst>
      </pc:sldChg>
    </pc:docChg>
  </pc:docChgLst>
  <pc:docChgLst>
    <pc:chgData name="Sara Malakoff" userId="1b880158-51be-4e2e-a40c-657df873ba37" providerId="ADAL" clId="{1A11DDA3-19D3-4D73-87EF-F1C2FE9C3681}"/>
    <pc:docChg chg="undo redo custSel addSld delSld modSld">
      <pc:chgData name="Sara Malakoff" userId="1b880158-51be-4e2e-a40c-657df873ba37" providerId="ADAL" clId="{1A11DDA3-19D3-4D73-87EF-F1C2FE9C3681}" dt="2024-03-22T15:36:55.120" v="630"/>
      <pc:docMkLst>
        <pc:docMk/>
      </pc:docMkLst>
      <pc:sldChg chg="modSp mod">
        <pc:chgData name="Sara Malakoff" userId="1b880158-51be-4e2e-a40c-657df873ba37" providerId="ADAL" clId="{1A11DDA3-19D3-4D73-87EF-F1C2FE9C3681}" dt="2024-03-22T15:03:08.087" v="0" actId="20577"/>
        <pc:sldMkLst>
          <pc:docMk/>
          <pc:sldMk cId="53894313" sldId="315"/>
        </pc:sldMkLst>
        <pc:spChg chg="mod">
          <ac:chgData name="Sara Malakoff" userId="1b880158-51be-4e2e-a40c-657df873ba37" providerId="ADAL" clId="{1A11DDA3-19D3-4D73-87EF-F1C2FE9C3681}" dt="2024-03-22T15:03:08.087" v="0" actId="20577"/>
          <ac:spMkLst>
            <pc:docMk/>
            <pc:sldMk cId="53894313" sldId="315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1A11DDA3-19D3-4D73-87EF-F1C2FE9C3681}" dt="2024-03-22T15:04:07.362" v="2" actId="20577"/>
        <pc:sldMkLst>
          <pc:docMk/>
          <pc:sldMk cId="4189891799" sldId="317"/>
        </pc:sldMkLst>
        <pc:spChg chg="mod">
          <ac:chgData name="Sara Malakoff" userId="1b880158-51be-4e2e-a40c-657df873ba37" providerId="ADAL" clId="{1A11DDA3-19D3-4D73-87EF-F1C2FE9C3681}" dt="2024-03-22T15:04:07.362" v="2" actId="20577"/>
          <ac:spMkLst>
            <pc:docMk/>
            <pc:sldMk cId="4189891799" sldId="317"/>
            <ac:spMk id="5" creationId="{00000000-0000-0000-0000-000000000000}"/>
          </ac:spMkLst>
        </pc:spChg>
      </pc:sldChg>
      <pc:sldChg chg="modSp mod modCm">
        <pc:chgData name="Sara Malakoff" userId="1b880158-51be-4e2e-a40c-657df873ba37" providerId="ADAL" clId="{1A11DDA3-19D3-4D73-87EF-F1C2FE9C3681}" dt="2024-03-22T15:05:34.880" v="7" actId="20577"/>
        <pc:sldMkLst>
          <pc:docMk/>
          <pc:sldMk cId="2640056680" sldId="318"/>
        </pc:sldMkLst>
        <pc:spChg chg="mod">
          <ac:chgData name="Sara Malakoff" userId="1b880158-51be-4e2e-a40c-657df873ba37" providerId="ADAL" clId="{1A11DDA3-19D3-4D73-87EF-F1C2FE9C3681}" dt="2024-03-22T15:05:34.880" v="7" actId="20577"/>
          <ac:spMkLst>
            <pc:docMk/>
            <pc:sldMk cId="2640056680" sldId="318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A11DDA3-19D3-4D73-87EF-F1C2FE9C3681}" dt="2024-03-22T15:05:34.880" v="7" actId="20577"/>
              <pc2:cmMkLst xmlns:pc2="http://schemas.microsoft.com/office/powerpoint/2019/9/main/command">
                <pc:docMk/>
                <pc:sldMk cId="2640056680" sldId="318"/>
                <pc2:cmMk id="{9CDD3439-B4A7-4270-BA89-AD2F1E18B319}"/>
              </pc2:cmMkLst>
            </pc226:cmChg>
            <pc226:cmChg xmlns:pc226="http://schemas.microsoft.com/office/powerpoint/2022/06/main/command" chg="mod">
              <pc226:chgData name="Sara Malakoff" userId="1b880158-51be-4e2e-a40c-657df873ba37" providerId="ADAL" clId="{1A11DDA3-19D3-4D73-87EF-F1C2FE9C3681}" dt="2024-03-22T15:05:34.880" v="7" actId="20577"/>
              <pc2:cmMkLst xmlns:pc2="http://schemas.microsoft.com/office/powerpoint/2019/9/main/command">
                <pc:docMk/>
                <pc:sldMk cId="2640056680" sldId="318"/>
                <pc2:cmMk id="{40D8A181-E29E-4C94-8B88-8C059F24EB93}"/>
              </pc2:cmMkLst>
            </pc226:cmChg>
          </p:ext>
        </pc:extLst>
      </pc:sldChg>
      <pc:sldChg chg="modSp mod modCm">
        <pc:chgData name="Sara Malakoff" userId="1b880158-51be-4e2e-a40c-657df873ba37" providerId="ADAL" clId="{1A11DDA3-19D3-4D73-87EF-F1C2FE9C3681}" dt="2024-03-22T15:09:24.617" v="38" actId="14100"/>
        <pc:sldMkLst>
          <pc:docMk/>
          <pc:sldMk cId="1937188038" sldId="319"/>
        </pc:sldMkLst>
        <pc:spChg chg="mod">
          <ac:chgData name="Sara Malakoff" userId="1b880158-51be-4e2e-a40c-657df873ba37" providerId="ADAL" clId="{1A11DDA3-19D3-4D73-87EF-F1C2FE9C3681}" dt="2024-03-22T15:09:24.617" v="38" actId="14100"/>
          <ac:spMkLst>
            <pc:docMk/>
            <pc:sldMk cId="1937188038" sldId="319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A11DDA3-19D3-4D73-87EF-F1C2FE9C3681}" dt="2024-03-22T15:09:21.259" v="37" actId="20577"/>
              <pc2:cmMkLst xmlns:pc2="http://schemas.microsoft.com/office/powerpoint/2019/9/main/command">
                <pc:docMk/>
                <pc:sldMk cId="1937188038" sldId="319"/>
                <pc2:cmMk id="{BD604DC5-F1BE-4CFD-9881-2AF8F4F8A920}"/>
              </pc2:cmMkLst>
            </pc226:cmChg>
          </p:ext>
        </pc:extLst>
      </pc:sldChg>
      <pc:sldChg chg="modCm">
        <pc:chgData name="Sara Malakoff" userId="1b880158-51be-4e2e-a40c-657df873ba37" providerId="ADAL" clId="{1A11DDA3-19D3-4D73-87EF-F1C2FE9C3681}" dt="2024-03-22T15:10:17.873" v="39"/>
        <pc:sldMkLst>
          <pc:docMk/>
          <pc:sldMk cId="583026546" sldId="3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1A11DDA3-19D3-4D73-87EF-F1C2FE9C3681}" dt="2024-03-22T15:10:17.873" v="39"/>
              <pc2:cmMkLst xmlns:pc2="http://schemas.microsoft.com/office/powerpoint/2019/9/main/command">
                <pc:docMk/>
                <pc:sldMk cId="583026546" sldId="320"/>
                <pc2:cmMk id="{B30EC545-1E4A-4E78-9F13-D11BC1EC5B58}"/>
              </pc2:cmMkLst>
              <pc226:cmRplyChg chg="add">
                <pc226:chgData name="Sara Malakoff" userId="1b880158-51be-4e2e-a40c-657df873ba37" providerId="ADAL" clId="{1A11DDA3-19D3-4D73-87EF-F1C2FE9C3681}" dt="2024-03-22T15:10:17.873" v="39"/>
                <pc2:cmRplyMkLst xmlns:pc2="http://schemas.microsoft.com/office/powerpoint/2019/9/main/command">
                  <pc:docMk/>
                  <pc:sldMk cId="583026546" sldId="320"/>
                  <pc2:cmMk id="{B30EC545-1E4A-4E78-9F13-D11BC1EC5B58}"/>
                  <pc2:cmRplyMk id="{313FAECC-D143-4536-8C9B-98B52C2F7DFD}"/>
                </pc2:cmRplyMkLst>
              </pc226:cmRplyChg>
            </pc226:cmChg>
          </p:ext>
        </pc:extLst>
      </pc:sldChg>
      <pc:sldChg chg="modSp mod modCm">
        <pc:chgData name="Sara Malakoff" userId="1b880158-51be-4e2e-a40c-657df873ba37" providerId="ADAL" clId="{1A11DDA3-19D3-4D73-87EF-F1C2FE9C3681}" dt="2024-03-22T15:13:39.489" v="145"/>
        <pc:sldMkLst>
          <pc:docMk/>
          <pc:sldMk cId="931245466" sldId="321"/>
        </pc:sldMkLst>
        <pc:spChg chg="mod">
          <ac:chgData name="Sara Malakoff" userId="1b880158-51be-4e2e-a40c-657df873ba37" providerId="ADAL" clId="{1A11DDA3-19D3-4D73-87EF-F1C2FE9C3681}" dt="2024-03-22T15:13:34.089" v="144" actId="20577"/>
          <ac:spMkLst>
            <pc:docMk/>
            <pc:sldMk cId="931245466" sldId="321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A11DDA3-19D3-4D73-87EF-F1C2FE9C3681}" dt="2024-03-22T15:13:39.489" v="145"/>
              <pc2:cmMkLst xmlns:pc2="http://schemas.microsoft.com/office/powerpoint/2019/9/main/command">
                <pc:docMk/>
                <pc:sldMk cId="931245466" sldId="321"/>
                <pc2:cmMk id="{54CD002A-1653-4828-9016-79AD23E4D8B4}"/>
              </pc2:cmMkLst>
            </pc226:cmChg>
          </p:ext>
        </pc:extLst>
      </pc:sldChg>
      <pc:sldChg chg="modSp mod modCm">
        <pc:chgData name="Sara Malakoff" userId="1b880158-51be-4e2e-a40c-657df873ba37" providerId="ADAL" clId="{1A11DDA3-19D3-4D73-87EF-F1C2FE9C3681}" dt="2024-03-22T15:25:13.939" v="579"/>
        <pc:sldMkLst>
          <pc:docMk/>
          <pc:sldMk cId="1186607944" sldId="323"/>
        </pc:sldMkLst>
        <pc:spChg chg="mod">
          <ac:chgData name="Sara Malakoff" userId="1b880158-51be-4e2e-a40c-657df873ba37" providerId="ADAL" clId="{1A11DDA3-19D3-4D73-87EF-F1C2FE9C3681}" dt="2024-03-22T15:24:44.127" v="577" actId="20577"/>
          <ac:spMkLst>
            <pc:docMk/>
            <pc:sldMk cId="1186607944" sldId="323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A11DDA3-19D3-4D73-87EF-F1C2FE9C3681}" dt="2024-03-22T15:25:13.939" v="579"/>
              <pc2:cmMkLst xmlns:pc2="http://schemas.microsoft.com/office/powerpoint/2019/9/main/command">
                <pc:docMk/>
                <pc:sldMk cId="1186607944" sldId="323"/>
                <pc2:cmMk id="{30F22A60-CD21-4179-B78A-030F82241AF8}"/>
              </pc2:cmMkLst>
              <pc226:cmRplyChg chg="add mod">
                <pc226:chgData name="Sara Malakoff" userId="1b880158-51be-4e2e-a40c-657df873ba37" providerId="ADAL" clId="{1A11DDA3-19D3-4D73-87EF-F1C2FE9C3681}" dt="2024-03-22T15:25:13.939" v="579"/>
                <pc2:cmRplyMkLst xmlns:pc2="http://schemas.microsoft.com/office/powerpoint/2019/9/main/command">
                  <pc:docMk/>
                  <pc:sldMk cId="1186607944" sldId="323"/>
                  <pc2:cmMk id="{30F22A60-CD21-4179-B78A-030F82241AF8}"/>
                  <pc2:cmRplyMk id="{401EE074-5AB0-4146-B6F0-5E49BCDB02A1}"/>
                </pc2:cmRplyMkLst>
              </pc226:cmRplyChg>
            </pc226:cmChg>
            <pc226:cmChg xmlns:pc226="http://schemas.microsoft.com/office/powerpoint/2022/06/main/command" chg="mod">
              <pc226:chgData name="Sara Malakoff" userId="1b880158-51be-4e2e-a40c-657df873ba37" providerId="ADAL" clId="{1A11DDA3-19D3-4D73-87EF-F1C2FE9C3681}" dt="2024-03-22T15:24:44.127" v="577" actId="20577"/>
              <pc2:cmMkLst xmlns:pc2="http://schemas.microsoft.com/office/powerpoint/2019/9/main/command">
                <pc:docMk/>
                <pc:sldMk cId="1186607944" sldId="323"/>
                <pc2:cmMk id="{27C03893-EB96-471F-B185-36F98160E7BE}"/>
              </pc2:cmMkLst>
            </pc226:cmChg>
            <pc226:cmChg xmlns:pc226="http://schemas.microsoft.com/office/powerpoint/2022/06/main/command" chg="mod">
              <pc226:chgData name="Sara Malakoff" userId="1b880158-51be-4e2e-a40c-657df873ba37" providerId="ADAL" clId="{1A11DDA3-19D3-4D73-87EF-F1C2FE9C3681}" dt="2024-03-22T15:24:44.127" v="577" actId="20577"/>
              <pc2:cmMkLst xmlns:pc2="http://schemas.microsoft.com/office/powerpoint/2019/9/main/command">
                <pc:docMk/>
                <pc:sldMk cId="1186607944" sldId="323"/>
                <pc2:cmMk id="{6C8F8EC9-6530-4F6C-9442-E9CA62AFD852}"/>
              </pc2:cmMkLst>
            </pc226:cmChg>
            <pc226:cmChg xmlns:pc226="http://schemas.microsoft.com/office/powerpoint/2022/06/main/command" chg="mod">
              <pc226:chgData name="Sara Malakoff" userId="1b880158-51be-4e2e-a40c-657df873ba37" providerId="ADAL" clId="{1A11DDA3-19D3-4D73-87EF-F1C2FE9C3681}" dt="2024-03-22T15:24:44.127" v="577" actId="20577"/>
              <pc2:cmMkLst xmlns:pc2="http://schemas.microsoft.com/office/powerpoint/2019/9/main/command">
                <pc:docMk/>
                <pc:sldMk cId="1186607944" sldId="323"/>
                <pc2:cmMk id="{3E6DD3CC-2D77-4359-B0B1-F28C01768C58}"/>
              </pc2:cmMkLst>
            </pc226:cmChg>
          </p:ext>
        </pc:extLst>
      </pc:sldChg>
      <pc:sldChg chg="del">
        <pc:chgData name="Sara Malakoff" userId="1b880158-51be-4e2e-a40c-657df873ba37" providerId="ADAL" clId="{1A11DDA3-19D3-4D73-87EF-F1C2FE9C3681}" dt="2024-03-22T15:27:14.066" v="581" actId="2696"/>
        <pc:sldMkLst>
          <pc:docMk/>
          <pc:sldMk cId="159561215" sldId="324"/>
        </pc:sldMkLst>
      </pc:sldChg>
      <pc:sldChg chg="del">
        <pc:chgData name="Sara Malakoff" userId="1b880158-51be-4e2e-a40c-657df873ba37" providerId="ADAL" clId="{1A11DDA3-19D3-4D73-87EF-F1C2FE9C3681}" dt="2024-03-22T15:30:46.114" v="593" actId="47"/>
        <pc:sldMkLst>
          <pc:docMk/>
          <pc:sldMk cId="3736606456" sldId="325"/>
        </pc:sldMkLst>
      </pc:sldChg>
      <pc:sldChg chg="addSp delSp modSp mod">
        <pc:chgData name="Sara Malakoff" userId="1b880158-51be-4e2e-a40c-657df873ba37" providerId="ADAL" clId="{1A11DDA3-19D3-4D73-87EF-F1C2FE9C3681}" dt="2024-03-22T15:33:06.347" v="616"/>
        <pc:sldMkLst>
          <pc:docMk/>
          <pc:sldMk cId="4150595517" sldId="326"/>
        </pc:sldMkLst>
        <pc:spChg chg="add del">
          <ac:chgData name="Sara Malakoff" userId="1b880158-51be-4e2e-a40c-657df873ba37" providerId="ADAL" clId="{1A11DDA3-19D3-4D73-87EF-F1C2FE9C3681}" dt="2024-03-22T15:31:49.013" v="595" actId="22"/>
          <ac:spMkLst>
            <pc:docMk/>
            <pc:sldMk cId="4150595517" sldId="326"/>
            <ac:spMk id="4" creationId="{24F1C927-3921-0075-6EA5-813256685DF2}"/>
          </ac:spMkLst>
        </pc:spChg>
        <pc:spChg chg="mod">
          <ac:chgData name="Sara Malakoff" userId="1b880158-51be-4e2e-a40c-657df873ba37" providerId="ADAL" clId="{1A11DDA3-19D3-4D73-87EF-F1C2FE9C3681}" dt="2024-03-22T15:33:06.347" v="616"/>
          <ac:spMkLst>
            <pc:docMk/>
            <pc:sldMk cId="4150595517" sldId="326"/>
            <ac:spMk id="5" creationId="{00000000-0000-0000-0000-000000000000}"/>
          </ac:spMkLst>
        </pc:spChg>
        <pc:spChg chg="add del">
          <ac:chgData name="Sara Malakoff" userId="1b880158-51be-4e2e-a40c-657df873ba37" providerId="ADAL" clId="{1A11DDA3-19D3-4D73-87EF-F1C2FE9C3681}" dt="2024-03-22T15:31:55.238" v="597" actId="22"/>
          <ac:spMkLst>
            <pc:docMk/>
            <pc:sldMk cId="4150595517" sldId="326"/>
            <ac:spMk id="7" creationId="{A6599B66-AB67-8DDD-5F6C-733EE9F8751E}"/>
          </ac:spMkLst>
        </pc:spChg>
      </pc:sldChg>
      <pc:sldChg chg="del">
        <pc:chgData name="Sara Malakoff" userId="1b880158-51be-4e2e-a40c-657df873ba37" providerId="ADAL" clId="{1A11DDA3-19D3-4D73-87EF-F1C2FE9C3681}" dt="2024-03-22T15:34:26.974" v="619" actId="47"/>
        <pc:sldMkLst>
          <pc:docMk/>
          <pc:sldMk cId="1156048069" sldId="327"/>
        </pc:sldMkLst>
      </pc:sldChg>
      <pc:sldChg chg="modSp mod delCm modCm">
        <pc:chgData name="Sara Malakoff" userId="1b880158-51be-4e2e-a40c-657df873ba37" providerId="ADAL" clId="{1A11DDA3-19D3-4D73-87EF-F1C2FE9C3681}" dt="2024-03-22T15:36:55.120" v="630"/>
        <pc:sldMkLst>
          <pc:docMk/>
          <pc:sldMk cId="3458244130" sldId="328"/>
        </pc:sldMkLst>
        <pc:spChg chg="mod">
          <ac:chgData name="Sara Malakoff" userId="1b880158-51be-4e2e-a40c-657df873ba37" providerId="ADAL" clId="{1A11DDA3-19D3-4D73-87EF-F1C2FE9C3681}" dt="2024-03-22T15:36:52.134" v="629" actId="20577"/>
          <ac:spMkLst>
            <pc:docMk/>
            <pc:sldMk cId="3458244130" sldId="328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ara Malakoff" userId="1b880158-51be-4e2e-a40c-657df873ba37" providerId="ADAL" clId="{1A11DDA3-19D3-4D73-87EF-F1C2FE9C3681}" dt="2024-03-22T15:36:55.120" v="630"/>
              <pc2:cmMkLst xmlns:pc2="http://schemas.microsoft.com/office/powerpoint/2019/9/main/command">
                <pc:docMk/>
                <pc:sldMk cId="3458244130" sldId="328"/>
                <pc2:cmMk id="{F805768A-65E4-4278-8E40-A193A7610D04}"/>
              </pc2:cmMkLst>
            </pc226:cmChg>
          </p:ext>
        </pc:extLst>
      </pc:sldChg>
      <pc:sldChg chg="modSp add mod modCm">
        <pc:chgData name="Sara Malakoff" userId="1b880158-51be-4e2e-a40c-657df873ba37" providerId="ADAL" clId="{1A11DDA3-19D3-4D73-87EF-F1C2FE9C3681}" dt="2024-03-22T15:27:31.282" v="583" actId="20577"/>
        <pc:sldMkLst>
          <pc:docMk/>
          <pc:sldMk cId="52281022" sldId="329"/>
        </pc:sldMkLst>
        <pc:spChg chg="mod">
          <ac:chgData name="Sara Malakoff" userId="1b880158-51be-4e2e-a40c-657df873ba37" providerId="ADAL" clId="{1A11DDA3-19D3-4D73-87EF-F1C2FE9C3681}" dt="2024-03-22T15:27:31.282" v="583" actId="20577"/>
          <ac:spMkLst>
            <pc:docMk/>
            <pc:sldMk cId="52281022" sldId="329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A11DDA3-19D3-4D73-87EF-F1C2FE9C3681}" dt="2024-03-22T15:27:31.282" v="583" actId="20577"/>
              <pc2:cmMkLst xmlns:pc2="http://schemas.microsoft.com/office/powerpoint/2019/9/main/command">
                <pc:docMk/>
                <pc:sldMk cId="52281022" sldId="329"/>
                <pc2:cmMk id="{FF392576-9C3E-46E2-B755-A9F0E683519C}"/>
              </pc2:cmMkLst>
            </pc226:cmChg>
          </p:ext>
        </pc:extLst>
      </pc:sldChg>
      <pc:sldChg chg="modSp add mod">
        <pc:chgData name="Sara Malakoff" userId="1b880158-51be-4e2e-a40c-657df873ba37" providerId="ADAL" clId="{1A11DDA3-19D3-4D73-87EF-F1C2FE9C3681}" dt="2024-03-22T15:30:42.702" v="592" actId="20577"/>
        <pc:sldMkLst>
          <pc:docMk/>
          <pc:sldMk cId="1160765937" sldId="330"/>
        </pc:sldMkLst>
        <pc:spChg chg="mod">
          <ac:chgData name="Sara Malakoff" userId="1b880158-51be-4e2e-a40c-657df873ba37" providerId="ADAL" clId="{1A11DDA3-19D3-4D73-87EF-F1C2FE9C3681}" dt="2024-03-22T15:30:42.702" v="592" actId="20577"/>
          <ac:spMkLst>
            <pc:docMk/>
            <pc:sldMk cId="1160765937" sldId="330"/>
            <ac:spMk id="5" creationId="{00000000-0000-0000-0000-000000000000}"/>
          </ac:spMkLst>
        </pc:spChg>
      </pc:sldChg>
      <pc:sldChg chg="addSp modSp new del mod">
        <pc:chgData name="Sara Malakoff" userId="1b880158-51be-4e2e-a40c-657df873ba37" providerId="ADAL" clId="{1A11DDA3-19D3-4D73-87EF-F1C2FE9C3681}" dt="2024-03-22T15:33:23.632" v="617" actId="47"/>
        <pc:sldMkLst>
          <pc:docMk/>
          <pc:sldMk cId="2502631582" sldId="331"/>
        </pc:sldMkLst>
        <pc:spChg chg="add mod">
          <ac:chgData name="Sara Malakoff" userId="1b880158-51be-4e2e-a40c-657df873ba37" providerId="ADAL" clId="{1A11DDA3-19D3-4D73-87EF-F1C2FE9C3681}" dt="2024-03-22T15:32:08.009" v="600"/>
          <ac:spMkLst>
            <pc:docMk/>
            <pc:sldMk cId="2502631582" sldId="331"/>
            <ac:spMk id="4" creationId="{2EF81A9D-AEB0-3762-121F-AD8103252BA4}"/>
          </ac:spMkLst>
        </pc:spChg>
      </pc:sldChg>
      <pc:sldChg chg="add delCm">
        <pc:chgData name="Sara Malakoff" userId="1b880158-51be-4e2e-a40c-657df873ba37" providerId="ADAL" clId="{1A11DDA3-19D3-4D73-87EF-F1C2FE9C3681}" dt="2024-03-22T15:34:55.510" v="621"/>
        <pc:sldMkLst>
          <pc:docMk/>
          <pc:sldMk cId="4263519270" sldId="3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 Malakoff" userId="1b880158-51be-4e2e-a40c-657df873ba37" providerId="ADAL" clId="{1A11DDA3-19D3-4D73-87EF-F1C2FE9C3681}" dt="2024-03-22T15:34:50.094" v="620"/>
              <pc2:cmMkLst xmlns:pc2="http://schemas.microsoft.com/office/powerpoint/2019/9/main/command">
                <pc:docMk/>
                <pc:sldMk cId="4263519270" sldId="331"/>
                <pc2:cmMk id="{BE6D186F-4904-43AE-82A5-44765C4AD87E}"/>
              </pc2:cmMkLst>
            </pc226:cmChg>
            <pc226:cmChg xmlns:pc226="http://schemas.microsoft.com/office/powerpoint/2022/06/main/command" chg="del">
              <pc226:chgData name="Sara Malakoff" userId="1b880158-51be-4e2e-a40c-657df873ba37" providerId="ADAL" clId="{1A11DDA3-19D3-4D73-87EF-F1C2FE9C3681}" dt="2024-03-22T15:34:55.510" v="621"/>
              <pc2:cmMkLst xmlns:pc2="http://schemas.microsoft.com/office/powerpoint/2019/9/main/command">
                <pc:docMk/>
                <pc:sldMk cId="4263519270" sldId="331"/>
                <pc2:cmMk id="{38AD9B8C-A639-46EA-B75E-3973BE6A750E}"/>
              </pc2:cmMkLst>
            </pc226:cmChg>
          </p:ext>
        </pc:extLst>
      </pc:sldChg>
    </pc:docChg>
  </pc:docChgLst>
  <pc:docChgLst>
    <pc:chgData name="Sara Malakoff" userId="1b880158-51be-4e2e-a40c-657df873ba37" providerId="ADAL" clId="{7608B95F-E5FA-4E08-AF45-4C2F928035A7}"/>
    <pc:docChg chg="undo custSel modSld">
      <pc:chgData name="Sara Malakoff" userId="1b880158-51be-4e2e-a40c-657df873ba37" providerId="ADAL" clId="{7608B95F-E5FA-4E08-AF45-4C2F928035A7}" dt="2024-02-15T16:53:08.487" v="105"/>
      <pc:docMkLst>
        <pc:docMk/>
      </pc:docMkLst>
      <pc:sldChg chg="modSp mod addCm modCm">
        <pc:chgData name="Sara Malakoff" userId="1b880158-51be-4e2e-a40c-657df873ba37" providerId="ADAL" clId="{7608B95F-E5FA-4E08-AF45-4C2F928035A7}" dt="2024-02-15T16:50:06.410" v="104"/>
        <pc:sldMkLst>
          <pc:docMk/>
          <pc:sldMk cId="323989468" sldId="303"/>
        </pc:sldMkLst>
        <pc:spChg chg="mod">
          <ac:chgData name="Sara Malakoff" userId="1b880158-51be-4e2e-a40c-657df873ba37" providerId="ADAL" clId="{7608B95F-E5FA-4E08-AF45-4C2F928035A7}" dt="2024-02-02T20:17:02.239" v="9" actId="20577"/>
          <ac:spMkLst>
            <pc:docMk/>
            <pc:sldMk cId="323989468" sldId="303"/>
            <ac:spMk id="6" creationId="{6047F908-C1F4-3B45-974C-28DDDD8D899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7608B95F-E5FA-4E08-AF45-4C2F928035A7}" dt="2024-02-15T16:50:06.410" v="104"/>
              <pc2:cmMkLst xmlns:pc2="http://schemas.microsoft.com/office/powerpoint/2019/9/main/command">
                <pc:docMk/>
                <pc:sldMk cId="323989468" sldId="303"/>
                <pc2:cmMk id="{6A66532F-9EEF-456A-B1D6-5CFDC11CDA11}"/>
              </pc2:cmMkLst>
            </pc226:cmChg>
          </p:ext>
        </pc:extLst>
      </pc:sldChg>
      <pc:sldChg chg="addCm">
        <pc:chgData name="Sara Malakoff" userId="1b880158-51be-4e2e-a40c-657df873ba37" providerId="ADAL" clId="{7608B95F-E5FA-4E08-AF45-4C2F928035A7}" dt="2024-02-02T20:21:13.016" v="11"/>
        <pc:sldMkLst>
          <pc:docMk/>
          <pc:sldMk cId="3140156242" sldId="31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7608B95F-E5FA-4E08-AF45-4C2F928035A7}" dt="2024-02-02T20:21:13.016" v="11"/>
              <pc2:cmMkLst xmlns:pc2="http://schemas.microsoft.com/office/powerpoint/2019/9/main/command">
                <pc:docMk/>
                <pc:sldMk cId="3140156242" sldId="314"/>
                <pc2:cmMk id="{58F0B386-DDD3-4402-B43A-BED448804826}"/>
              </pc2:cmMkLst>
            </pc226:cmChg>
          </p:ext>
        </pc:extLst>
      </pc:sldChg>
      <pc:sldChg chg="addCm">
        <pc:chgData name="Sara Malakoff" userId="1b880158-51be-4e2e-a40c-657df873ba37" providerId="ADAL" clId="{7608B95F-E5FA-4E08-AF45-4C2F928035A7}" dt="2024-02-02T20:28:12.187" v="12"/>
        <pc:sldMkLst>
          <pc:docMk/>
          <pc:sldMk cId="53894313" sldId="31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7608B95F-E5FA-4E08-AF45-4C2F928035A7}" dt="2024-02-02T20:28:12.187" v="12"/>
              <pc2:cmMkLst xmlns:pc2="http://schemas.microsoft.com/office/powerpoint/2019/9/main/command">
                <pc:docMk/>
                <pc:sldMk cId="53894313" sldId="315"/>
                <pc2:cmMk id="{86981F0F-6946-49EF-9749-9FD792A2E030}"/>
              </pc2:cmMkLst>
            </pc226:cmChg>
          </p:ext>
        </pc:extLst>
      </pc:sldChg>
      <pc:sldChg chg="modSp mod">
        <pc:chgData name="Sara Malakoff" userId="1b880158-51be-4e2e-a40c-657df873ba37" providerId="ADAL" clId="{7608B95F-E5FA-4E08-AF45-4C2F928035A7}" dt="2024-02-02T20:28:32.338" v="13" actId="400"/>
        <pc:sldMkLst>
          <pc:docMk/>
          <pc:sldMk cId="3611735358" sldId="316"/>
        </pc:sldMkLst>
        <pc:spChg chg="mod">
          <ac:chgData name="Sara Malakoff" userId="1b880158-51be-4e2e-a40c-657df873ba37" providerId="ADAL" clId="{7608B95F-E5FA-4E08-AF45-4C2F928035A7}" dt="2024-02-02T20:28:32.338" v="13" actId="400"/>
          <ac:spMkLst>
            <pc:docMk/>
            <pc:sldMk cId="3611735358" sldId="316"/>
            <ac:spMk id="5" creationId="{00000000-0000-0000-0000-000000000000}"/>
          </ac:spMkLst>
        </pc:spChg>
      </pc:sldChg>
      <pc:sldChg chg="addCm modCm">
        <pc:chgData name="Sara Malakoff" userId="1b880158-51be-4e2e-a40c-657df873ba37" providerId="ADAL" clId="{7608B95F-E5FA-4E08-AF45-4C2F928035A7}" dt="2024-02-02T20:39:51.665" v="15"/>
        <pc:sldMkLst>
          <pc:docMk/>
          <pc:sldMk cId="2640056680" sldId="31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7608B95F-E5FA-4E08-AF45-4C2F928035A7}" dt="2024-02-02T20:39:51.665" v="15"/>
              <pc2:cmMkLst xmlns:pc2="http://schemas.microsoft.com/office/powerpoint/2019/9/main/command">
                <pc:docMk/>
                <pc:sldMk cId="2640056680" sldId="318"/>
                <pc2:cmMk id="{9CDD3439-B4A7-4270-BA89-AD2F1E18B319}"/>
              </pc2:cmMkLst>
            </pc226:cmChg>
            <pc226:cmChg xmlns:pc226="http://schemas.microsoft.com/office/powerpoint/2022/06/main/command" chg="">
              <pc226:chgData name="Sara Malakoff" userId="1b880158-51be-4e2e-a40c-657df873ba37" providerId="ADAL" clId="{7608B95F-E5FA-4E08-AF45-4C2F928035A7}" dt="2024-02-02T20:39:27.382" v="14"/>
              <pc2:cmMkLst xmlns:pc2="http://schemas.microsoft.com/office/powerpoint/2019/9/main/command">
                <pc:docMk/>
                <pc:sldMk cId="2640056680" sldId="318"/>
                <pc2:cmMk id="{40D8A181-E29E-4C94-8B88-8C059F24EB93}"/>
              </pc2:cmMkLst>
              <pc226:cmRplyChg chg="add">
                <pc226:chgData name="Sara Malakoff" userId="1b880158-51be-4e2e-a40c-657df873ba37" providerId="ADAL" clId="{7608B95F-E5FA-4E08-AF45-4C2F928035A7}" dt="2024-02-02T20:39:27.382" v="14"/>
                <pc2:cmRplyMkLst xmlns:pc2="http://schemas.microsoft.com/office/powerpoint/2019/9/main/command">
                  <pc:docMk/>
                  <pc:sldMk cId="2640056680" sldId="318"/>
                  <pc2:cmMk id="{40D8A181-E29E-4C94-8B88-8C059F24EB93}"/>
                  <pc2:cmRplyMk id="{C86008AA-5769-44A0-9725-2F192A1BDE3C}"/>
                </pc2:cmRplyMkLst>
              </pc226:cmRplyChg>
            </pc226:cmChg>
          </p:ext>
        </pc:extLst>
      </pc:sldChg>
      <pc:sldChg chg="modSp mod addCm modCm">
        <pc:chgData name="Sara Malakoff" userId="1b880158-51be-4e2e-a40c-657df873ba37" providerId="ADAL" clId="{7608B95F-E5FA-4E08-AF45-4C2F928035A7}" dt="2024-02-02T20:42:48.346" v="24"/>
        <pc:sldMkLst>
          <pc:docMk/>
          <pc:sldMk cId="1937188038" sldId="319"/>
        </pc:sldMkLst>
        <pc:spChg chg="mod">
          <ac:chgData name="Sara Malakoff" userId="1b880158-51be-4e2e-a40c-657df873ba37" providerId="ADAL" clId="{7608B95F-E5FA-4E08-AF45-4C2F928035A7}" dt="2024-02-02T20:42:34.961" v="23" actId="20577"/>
          <ac:spMkLst>
            <pc:docMk/>
            <pc:sldMk cId="1937188038" sldId="319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7608B95F-E5FA-4E08-AF45-4C2F928035A7}" dt="2024-02-02T20:42:48.346" v="24"/>
              <pc2:cmMkLst xmlns:pc2="http://schemas.microsoft.com/office/powerpoint/2019/9/main/command">
                <pc:docMk/>
                <pc:sldMk cId="1937188038" sldId="319"/>
                <pc2:cmMk id="{BD604DC5-F1BE-4CFD-9881-2AF8F4F8A920}"/>
              </pc2:cmMkLst>
              <pc226:cmRplyChg chg="add">
                <pc226:chgData name="Sara Malakoff" userId="1b880158-51be-4e2e-a40c-657df873ba37" providerId="ADAL" clId="{7608B95F-E5FA-4E08-AF45-4C2F928035A7}" dt="2024-02-02T20:42:48.346" v="24"/>
                <pc2:cmRplyMkLst xmlns:pc2="http://schemas.microsoft.com/office/powerpoint/2019/9/main/command">
                  <pc:docMk/>
                  <pc:sldMk cId="1937188038" sldId="319"/>
                  <pc2:cmMk id="{BD604DC5-F1BE-4CFD-9881-2AF8F4F8A920}"/>
                  <pc2:cmRplyMk id="{44FBAFAF-A28C-4CFF-8647-E17054A7FD45}"/>
                </pc2:cmRplyMkLst>
              </pc226:cmRplyChg>
            </pc226:cmChg>
          </p:ext>
        </pc:extLst>
      </pc:sldChg>
      <pc:sldChg chg="modSp mod addCm modCm">
        <pc:chgData name="Sara Malakoff" userId="1b880158-51be-4e2e-a40c-657df873ba37" providerId="ADAL" clId="{7608B95F-E5FA-4E08-AF45-4C2F928035A7}" dt="2024-02-02T20:55:36.074" v="34" actId="13926"/>
        <pc:sldMkLst>
          <pc:docMk/>
          <pc:sldMk cId="583026546" sldId="320"/>
        </pc:sldMkLst>
        <pc:spChg chg="mod">
          <ac:chgData name="Sara Malakoff" userId="1b880158-51be-4e2e-a40c-657df873ba37" providerId="ADAL" clId="{7608B95F-E5FA-4E08-AF45-4C2F928035A7}" dt="2024-02-02T20:55:36.074" v="34" actId="13926"/>
          <ac:spMkLst>
            <pc:docMk/>
            <pc:sldMk cId="583026546" sldId="320"/>
            <ac:spMk id="2" creationId="{6BAB3CF5-A82F-96E0-DCAF-8055B6ECDF87}"/>
          </ac:spMkLst>
        </pc:spChg>
        <pc:spChg chg="mod">
          <ac:chgData name="Sara Malakoff" userId="1b880158-51be-4e2e-a40c-657df873ba37" providerId="ADAL" clId="{7608B95F-E5FA-4E08-AF45-4C2F928035A7}" dt="2024-02-02T20:49:42.745" v="29" actId="13926"/>
          <ac:spMkLst>
            <pc:docMk/>
            <pc:sldMk cId="583026546" sldId="32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7608B95F-E5FA-4E08-AF45-4C2F928035A7}" dt="2024-02-02T20:51:25.522" v="32"/>
              <pc2:cmMkLst xmlns:pc2="http://schemas.microsoft.com/office/powerpoint/2019/9/main/command">
                <pc:docMk/>
                <pc:sldMk cId="583026546" sldId="320"/>
                <pc2:cmMk id="{B30EC545-1E4A-4E78-9F13-D11BC1EC5B58}"/>
              </pc2:cmMkLst>
              <pc226:cmRplyChg chg="add mod">
                <pc226:chgData name="Sara Malakoff" userId="1b880158-51be-4e2e-a40c-657df873ba37" providerId="ADAL" clId="{7608B95F-E5FA-4E08-AF45-4C2F928035A7}" dt="2024-02-02T20:51:25.522" v="32"/>
                <pc2:cmRplyMkLst xmlns:pc2="http://schemas.microsoft.com/office/powerpoint/2019/9/main/command">
                  <pc:docMk/>
                  <pc:sldMk cId="583026546" sldId="320"/>
                  <pc2:cmMk id="{B30EC545-1E4A-4E78-9F13-D11BC1EC5B58}"/>
                  <pc2:cmRplyMk id="{782C8A2F-9620-4CF3-B2AF-9729A5DFF76A}"/>
                </pc2:cmRplyMkLst>
              </pc226:cmRplyChg>
            </pc226:cmChg>
            <pc226:cmChg xmlns:pc226="http://schemas.microsoft.com/office/powerpoint/2022/06/main/command" chg="add">
              <pc226:chgData name="Sara Malakoff" userId="1b880158-51be-4e2e-a40c-657df873ba37" providerId="ADAL" clId="{7608B95F-E5FA-4E08-AF45-4C2F928035A7}" dt="2024-02-02T20:55:26.070" v="33"/>
              <pc2:cmMkLst xmlns:pc2="http://schemas.microsoft.com/office/powerpoint/2019/9/main/command">
                <pc:docMk/>
                <pc:sldMk cId="583026546" sldId="320"/>
                <pc2:cmMk id="{9FA12B4B-1AAD-470A-B665-26E79532A7A1}"/>
              </pc2:cmMkLst>
            </pc226:cmChg>
          </p:ext>
        </pc:extLst>
      </pc:sldChg>
      <pc:sldChg chg="addCm modCm">
        <pc:chgData name="Sara Malakoff" userId="1b880158-51be-4e2e-a40c-657df873ba37" providerId="ADAL" clId="{7608B95F-E5FA-4E08-AF45-4C2F928035A7}" dt="2024-02-02T21:04:25.378" v="36"/>
        <pc:sldMkLst>
          <pc:docMk/>
          <pc:sldMk cId="931245466" sldId="32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7608B95F-E5FA-4E08-AF45-4C2F928035A7}" dt="2024-02-02T21:04:25.378" v="36"/>
              <pc2:cmMkLst xmlns:pc2="http://schemas.microsoft.com/office/powerpoint/2019/9/main/command">
                <pc:docMk/>
                <pc:sldMk cId="931245466" sldId="321"/>
                <pc2:cmMk id="{54CD002A-1653-4828-9016-79AD23E4D8B4}"/>
              </pc2:cmMkLst>
            </pc226:cmChg>
          </p:ext>
        </pc:extLst>
      </pc:sldChg>
      <pc:sldChg chg="modSp mod addCm modCm">
        <pc:chgData name="Sara Malakoff" userId="1b880158-51be-4e2e-a40c-657df873ba37" providerId="ADAL" clId="{7608B95F-E5FA-4E08-AF45-4C2F928035A7}" dt="2024-02-02T21:10:14.148" v="75"/>
        <pc:sldMkLst>
          <pc:docMk/>
          <pc:sldMk cId="3231955145" sldId="322"/>
        </pc:sldMkLst>
        <pc:spChg chg="mod">
          <ac:chgData name="Sara Malakoff" userId="1b880158-51be-4e2e-a40c-657df873ba37" providerId="ADAL" clId="{7608B95F-E5FA-4E08-AF45-4C2F928035A7}" dt="2024-02-02T21:08:19.279" v="73" actId="20577"/>
          <ac:spMkLst>
            <pc:docMk/>
            <pc:sldMk cId="3231955145" sldId="322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7608B95F-E5FA-4E08-AF45-4C2F928035A7}" dt="2024-02-02T21:08:38.941" v="74"/>
              <pc2:cmMkLst xmlns:pc2="http://schemas.microsoft.com/office/powerpoint/2019/9/main/command">
                <pc:docMk/>
                <pc:sldMk cId="3231955145" sldId="322"/>
                <pc2:cmMk id="{7096A429-FF2B-47B5-9E54-6593B153FB57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7608B95F-E5FA-4E08-AF45-4C2F928035A7}" dt="2024-02-02T21:10:14.148" v="75"/>
              <pc2:cmMkLst xmlns:pc2="http://schemas.microsoft.com/office/powerpoint/2019/9/main/command">
                <pc:docMk/>
                <pc:sldMk cId="3231955145" sldId="322"/>
                <pc2:cmMk id="{C41E8D79-2B6A-4276-B5D6-2241AC05AFB1}"/>
              </pc2:cmMkLst>
            </pc226:cmChg>
          </p:ext>
        </pc:extLst>
      </pc:sldChg>
      <pc:sldChg chg="addCm delCm modCm">
        <pc:chgData name="Sara Malakoff" userId="1b880158-51be-4e2e-a40c-657df873ba37" providerId="ADAL" clId="{7608B95F-E5FA-4E08-AF45-4C2F928035A7}" dt="2024-02-15T16:53:08.487" v="105"/>
        <pc:sldMkLst>
          <pc:docMk/>
          <pc:sldMk cId="1186607944" sldId="3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7608B95F-E5FA-4E08-AF45-4C2F928035A7}" dt="2024-02-02T21:36:38.572" v="85"/>
              <pc2:cmMkLst xmlns:pc2="http://schemas.microsoft.com/office/powerpoint/2019/9/main/command">
                <pc:docMk/>
                <pc:sldMk cId="1186607944" sldId="323"/>
                <pc2:cmMk id="{30F22A60-CD21-4179-B78A-030F82241AF8}"/>
              </pc2:cmMkLst>
            </pc226:cmChg>
            <pc226:cmChg xmlns:pc226="http://schemas.microsoft.com/office/powerpoint/2022/06/main/command" chg="add mod">
              <pc226:chgData name="Sara Malakoff" userId="1b880158-51be-4e2e-a40c-657df873ba37" providerId="ADAL" clId="{7608B95F-E5FA-4E08-AF45-4C2F928035A7}" dt="2024-02-02T21:31:20.885" v="83"/>
              <pc2:cmMkLst xmlns:pc2="http://schemas.microsoft.com/office/powerpoint/2019/9/main/command">
                <pc:docMk/>
                <pc:sldMk cId="1186607944" sldId="323"/>
                <pc2:cmMk id="{27C03893-EB96-471F-B185-36F98160E7BE}"/>
              </pc2:cmMkLst>
            </pc226:cmChg>
            <pc226:cmChg xmlns:pc226="http://schemas.microsoft.com/office/powerpoint/2022/06/main/command" chg="add mod">
              <pc226:chgData name="Sara Malakoff" userId="1b880158-51be-4e2e-a40c-657df873ba37" providerId="ADAL" clId="{7608B95F-E5FA-4E08-AF45-4C2F928035A7}" dt="2024-02-15T16:53:08.487" v="105"/>
              <pc2:cmMkLst xmlns:pc2="http://schemas.microsoft.com/office/powerpoint/2019/9/main/command">
                <pc:docMk/>
                <pc:sldMk cId="1186607944" sldId="323"/>
                <pc2:cmMk id="{6C8F8EC9-6530-4F6C-9442-E9CA62AFD852}"/>
              </pc2:cmMkLst>
            </pc226:cmChg>
            <pc226:cmChg xmlns:pc226="http://schemas.microsoft.com/office/powerpoint/2022/06/main/command" chg="add mod">
              <pc226:chgData name="Sara Malakoff" userId="1b880158-51be-4e2e-a40c-657df873ba37" providerId="ADAL" clId="{7608B95F-E5FA-4E08-AF45-4C2F928035A7}" dt="2024-02-02T21:28:02.049" v="80"/>
              <pc2:cmMkLst xmlns:pc2="http://schemas.microsoft.com/office/powerpoint/2019/9/main/command">
                <pc:docMk/>
                <pc:sldMk cId="1186607944" sldId="323"/>
                <pc2:cmMk id="{3E6DD3CC-2D77-4359-B0B1-F28C01768C58}"/>
              </pc2:cmMkLst>
            </pc226:cmChg>
            <pc226:cmChg xmlns:pc226="http://schemas.microsoft.com/office/powerpoint/2022/06/main/command" chg="add del mod">
              <pc226:chgData name="Sara Malakoff" userId="1b880158-51be-4e2e-a40c-657df873ba37" providerId="ADAL" clId="{7608B95F-E5FA-4E08-AF45-4C2F928035A7}" dt="2024-02-02T21:28:30.689" v="81"/>
              <pc2:cmMkLst xmlns:pc2="http://schemas.microsoft.com/office/powerpoint/2019/9/main/command">
                <pc:docMk/>
                <pc:sldMk cId="1186607944" sldId="323"/>
                <pc2:cmMk id="{EB4837DF-1374-4AFE-9A78-69188AE576B7}"/>
              </pc2:cmMkLst>
            </pc226:cmChg>
          </p:ext>
        </pc:extLst>
      </pc:sldChg>
      <pc:sldChg chg="modSp mod addCm delCm modCm">
        <pc:chgData name="Sara Malakoff" userId="1b880158-51be-4e2e-a40c-657df873ba37" providerId="ADAL" clId="{7608B95F-E5FA-4E08-AF45-4C2F928035A7}" dt="2024-02-02T21:44:14.997" v="99"/>
        <pc:sldMkLst>
          <pc:docMk/>
          <pc:sldMk cId="159561215" sldId="324"/>
        </pc:sldMkLst>
        <pc:spChg chg="mod">
          <ac:chgData name="Sara Malakoff" userId="1b880158-51be-4e2e-a40c-657df873ba37" providerId="ADAL" clId="{7608B95F-E5FA-4E08-AF45-4C2F928035A7}" dt="2024-02-02T21:39:17.460" v="96" actId="121"/>
          <ac:spMkLst>
            <pc:docMk/>
            <pc:sldMk cId="159561215" sldId="324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7608B95F-E5FA-4E08-AF45-4C2F928035A7}" dt="2024-02-02T21:44:14.997" v="99"/>
              <pc2:cmMkLst xmlns:pc2="http://schemas.microsoft.com/office/powerpoint/2019/9/main/command">
                <pc:docMk/>
                <pc:sldMk cId="159561215" sldId="324"/>
                <pc2:cmMk id="{FF392576-9C3E-46E2-B755-A9F0E683519C}"/>
              </pc2:cmMkLst>
              <pc226:cmRplyChg chg="add">
                <pc226:chgData name="Sara Malakoff" userId="1b880158-51be-4e2e-a40c-657df873ba37" providerId="ADAL" clId="{7608B95F-E5FA-4E08-AF45-4C2F928035A7}" dt="2024-02-02T21:42:31.471" v="98"/>
                <pc2:cmRplyMkLst xmlns:pc2="http://schemas.microsoft.com/office/powerpoint/2019/9/main/command">
                  <pc:docMk/>
                  <pc:sldMk cId="159561215" sldId="324"/>
                  <pc2:cmMk id="{FF392576-9C3E-46E2-B755-A9F0E683519C}"/>
                  <pc2:cmRplyMk id="{0E66AD98-53AD-4801-8DF1-CE77878D7E71}"/>
                </pc2:cmRplyMkLst>
              </pc226:cmRplyChg>
            </pc226:cmChg>
            <pc226:cmChg xmlns:pc226="http://schemas.microsoft.com/office/powerpoint/2022/06/main/command" chg="add del">
              <pc226:chgData name="Sara Malakoff" userId="1b880158-51be-4e2e-a40c-657df873ba37" providerId="ADAL" clId="{7608B95F-E5FA-4E08-AF45-4C2F928035A7}" dt="2024-02-02T21:37:33.966" v="88"/>
              <pc2:cmMkLst xmlns:pc2="http://schemas.microsoft.com/office/powerpoint/2019/9/main/command">
                <pc:docMk/>
                <pc:sldMk cId="159561215" sldId="324"/>
                <pc2:cmMk id="{AC76E0E5-69FF-4D50-B9A6-1DEAFAA8F437}"/>
              </pc2:cmMkLst>
            </pc226:cmChg>
          </p:ext>
        </pc:extLst>
      </pc:sldChg>
      <pc:sldChg chg="addCm">
        <pc:chgData name="Sara Malakoff" userId="1b880158-51be-4e2e-a40c-657df873ba37" providerId="ADAL" clId="{7608B95F-E5FA-4E08-AF45-4C2F928035A7}" dt="2024-02-02T21:59:31.744" v="103"/>
        <pc:sldMkLst>
          <pc:docMk/>
          <pc:sldMk cId="1156048069" sldId="32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7608B95F-E5FA-4E08-AF45-4C2F928035A7}" dt="2024-02-02T21:58:00.254" v="100"/>
              <pc2:cmMkLst xmlns:pc2="http://schemas.microsoft.com/office/powerpoint/2019/9/main/command">
                <pc:docMk/>
                <pc:sldMk cId="1156048069" sldId="327"/>
                <pc2:cmMk id="{BE6D186F-4904-43AE-82A5-44765C4AD87E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7608B95F-E5FA-4E08-AF45-4C2F928035A7}" dt="2024-02-02T21:58:43.915" v="102"/>
              <pc2:cmMkLst xmlns:pc2="http://schemas.microsoft.com/office/powerpoint/2019/9/main/command">
                <pc:docMk/>
                <pc:sldMk cId="1156048069" sldId="327"/>
                <pc2:cmMk id="{38AD9B8C-A639-46EA-B75E-3973BE6A750E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7608B95F-E5FA-4E08-AF45-4C2F928035A7}" dt="2024-02-02T21:59:31.744" v="103"/>
              <pc2:cmMkLst xmlns:pc2="http://schemas.microsoft.com/office/powerpoint/2019/9/main/command">
                <pc:docMk/>
                <pc:sldMk cId="1156048069" sldId="327"/>
                <pc2:cmMk id="{6D8F95EE-5F35-43F2-B0A8-2A13375DCD90}"/>
              </pc2:cmMkLst>
            </pc226:cmChg>
          </p:ext>
        </pc:extLst>
      </pc:sldChg>
      <pc:sldChg chg="addCm">
        <pc:chgData name="Sara Malakoff" userId="1b880158-51be-4e2e-a40c-657df873ba37" providerId="ADAL" clId="{7608B95F-E5FA-4E08-AF45-4C2F928035A7}" dt="2024-02-02T21:58:30.037" v="101"/>
        <pc:sldMkLst>
          <pc:docMk/>
          <pc:sldMk cId="3458244130" sldId="32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7608B95F-E5FA-4E08-AF45-4C2F928035A7}" dt="2024-02-02T21:58:30.037" v="101"/>
              <pc2:cmMkLst xmlns:pc2="http://schemas.microsoft.com/office/powerpoint/2019/9/main/command">
                <pc:docMk/>
                <pc:sldMk cId="3458244130" sldId="328"/>
                <pc2:cmMk id="{F805768A-65E4-4278-8E40-A193A7610D04}"/>
              </pc2:cmMkLst>
            </pc226:cmChg>
          </p:ext>
        </pc:extLst>
      </pc:sldChg>
    </pc:docChg>
  </pc:docChgLst>
  <pc:docChgLst>
    <pc:chgData name="Amy Agarwal" userId="S::aagarwal@engenderhealth.org::5e5efb22-f956-43f6-af2a-d8069f8c9622" providerId="AD" clId="Web-{C4D09B31-3E39-390C-4534-50D339175D40}"/>
    <pc:docChg chg="modSld">
      <pc:chgData name="Amy Agarwal" userId="S::aagarwal@engenderhealth.org::5e5efb22-f956-43f6-af2a-d8069f8c9622" providerId="AD" clId="Web-{C4D09B31-3E39-390C-4534-50D339175D40}" dt="2024-04-25T15:17:17.532" v="2" actId="20577"/>
      <pc:docMkLst>
        <pc:docMk/>
      </pc:docMkLst>
      <pc:sldChg chg="modSp">
        <pc:chgData name="Amy Agarwal" userId="S::aagarwal@engenderhealth.org::5e5efb22-f956-43f6-af2a-d8069f8c9622" providerId="AD" clId="Web-{C4D09B31-3E39-390C-4534-50D339175D40}" dt="2024-04-25T15:17:17.532" v="2" actId="20577"/>
        <pc:sldMkLst>
          <pc:docMk/>
          <pc:sldMk cId="4189891799" sldId="317"/>
        </pc:sldMkLst>
        <pc:spChg chg="mod">
          <ac:chgData name="Amy Agarwal" userId="S::aagarwal@engenderhealth.org::5e5efb22-f956-43f6-af2a-d8069f8c9622" providerId="AD" clId="Web-{C4D09B31-3E39-390C-4534-50D339175D40}" dt="2024-04-25T15:17:17.532" v="2" actId="20577"/>
          <ac:spMkLst>
            <pc:docMk/>
            <pc:sldMk cId="4189891799" sldId="317"/>
            <ac:spMk id="5" creationId="{00000000-0000-0000-0000-000000000000}"/>
          </ac:spMkLst>
        </pc:spChg>
      </pc:sldChg>
    </pc:docChg>
  </pc:docChgLst>
  <pc:docChgLst>
    <pc:chgData name="Amy Agarwal" userId="5e5efb22-f956-43f6-af2a-d8069f8c9622" providerId="ADAL" clId="{E5350B7C-8E7D-E54E-8DA5-1C9D7DA888A6}"/>
    <pc:docChg chg="modSld">
      <pc:chgData name="Amy Agarwal" userId="5e5efb22-f956-43f6-af2a-d8069f8c9622" providerId="ADAL" clId="{E5350B7C-8E7D-E54E-8DA5-1C9D7DA888A6}" dt="2024-04-25T15:26:50.597" v="57" actId="20577"/>
      <pc:docMkLst>
        <pc:docMk/>
      </pc:docMkLst>
      <pc:sldChg chg="modSp mod">
        <pc:chgData name="Amy Agarwal" userId="5e5efb22-f956-43f6-af2a-d8069f8c9622" providerId="ADAL" clId="{E5350B7C-8E7D-E54E-8DA5-1C9D7DA888A6}" dt="2024-04-25T15:26:50.597" v="57" actId="20577"/>
        <pc:sldMkLst>
          <pc:docMk/>
          <pc:sldMk cId="53894313" sldId="315"/>
        </pc:sldMkLst>
        <pc:spChg chg="mod">
          <ac:chgData name="Amy Agarwal" userId="5e5efb22-f956-43f6-af2a-d8069f8c9622" providerId="ADAL" clId="{E5350B7C-8E7D-E54E-8DA5-1C9D7DA888A6}" dt="2024-04-25T15:26:50.597" v="57" actId="20577"/>
          <ac:spMkLst>
            <pc:docMk/>
            <pc:sldMk cId="53894313" sldId="315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5350B7C-8E7D-E54E-8DA5-1C9D7DA888A6}" dt="2024-04-25T15:21:56.147" v="8" actId="948"/>
        <pc:sldMkLst>
          <pc:docMk/>
          <pc:sldMk cId="3611735358" sldId="316"/>
        </pc:sldMkLst>
        <pc:spChg chg="mod">
          <ac:chgData name="Amy Agarwal" userId="5e5efb22-f956-43f6-af2a-d8069f8c9622" providerId="ADAL" clId="{E5350B7C-8E7D-E54E-8DA5-1C9D7DA888A6}" dt="2024-04-25T15:21:56.147" v="8" actId="948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5350B7C-8E7D-E54E-8DA5-1C9D7DA888A6}" dt="2024-04-25T15:20:25.034" v="3" actId="948"/>
        <pc:sldMkLst>
          <pc:docMk/>
          <pc:sldMk cId="931245466" sldId="321"/>
        </pc:sldMkLst>
        <pc:spChg chg="mod">
          <ac:chgData name="Amy Agarwal" userId="5e5efb22-f956-43f6-af2a-d8069f8c9622" providerId="ADAL" clId="{E5350B7C-8E7D-E54E-8DA5-1C9D7DA888A6}" dt="2024-04-25T15:20:25.034" v="3" actId="948"/>
          <ac:spMkLst>
            <pc:docMk/>
            <pc:sldMk cId="931245466" sldId="321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5350B7C-8E7D-E54E-8DA5-1C9D7DA888A6}" dt="2024-04-25T15:20:15.017" v="2" actId="948"/>
        <pc:sldMkLst>
          <pc:docMk/>
          <pc:sldMk cId="3231955145" sldId="322"/>
        </pc:sldMkLst>
        <pc:spChg chg="mod">
          <ac:chgData name="Amy Agarwal" userId="5e5efb22-f956-43f6-af2a-d8069f8c9622" providerId="ADAL" clId="{E5350B7C-8E7D-E54E-8DA5-1C9D7DA888A6}" dt="2024-04-25T15:20:15.017" v="2" actId="948"/>
          <ac:spMkLst>
            <pc:docMk/>
            <pc:sldMk cId="3231955145" sldId="322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5350B7C-8E7D-E54E-8DA5-1C9D7DA888A6}" dt="2024-04-25T15:22:36.027" v="10" actId="948"/>
        <pc:sldMkLst>
          <pc:docMk/>
          <pc:sldMk cId="1186607944" sldId="323"/>
        </pc:sldMkLst>
        <pc:spChg chg="mod">
          <ac:chgData name="Amy Agarwal" userId="5e5efb22-f956-43f6-af2a-d8069f8c9622" providerId="ADAL" clId="{E5350B7C-8E7D-E54E-8DA5-1C9D7DA888A6}" dt="2024-04-25T15:22:36.027" v="10" actId="948"/>
          <ac:spMkLst>
            <pc:docMk/>
            <pc:sldMk cId="1186607944" sldId="323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5350B7C-8E7D-E54E-8DA5-1C9D7DA888A6}" dt="2024-04-25T15:24:51.525" v="53" actId="20577"/>
        <pc:sldMkLst>
          <pc:docMk/>
          <pc:sldMk cId="4150595517" sldId="326"/>
        </pc:sldMkLst>
        <pc:spChg chg="mod">
          <ac:chgData name="Amy Agarwal" userId="5e5efb22-f956-43f6-af2a-d8069f8c9622" providerId="ADAL" clId="{E5350B7C-8E7D-E54E-8DA5-1C9D7DA888A6}" dt="2024-04-25T15:24:51.525" v="53" actId="20577"/>
          <ac:spMkLst>
            <pc:docMk/>
            <pc:sldMk cId="4150595517" sldId="32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5350B7C-8E7D-E54E-8DA5-1C9D7DA888A6}" dt="2024-04-25T15:25:46.572" v="56" actId="14100"/>
        <pc:sldMkLst>
          <pc:docMk/>
          <pc:sldMk cId="3458244130" sldId="328"/>
        </pc:sldMkLst>
        <pc:spChg chg="mod">
          <ac:chgData name="Amy Agarwal" userId="5e5efb22-f956-43f6-af2a-d8069f8c9622" providerId="ADAL" clId="{E5350B7C-8E7D-E54E-8DA5-1C9D7DA888A6}" dt="2024-04-25T15:25:46.572" v="56" actId="14100"/>
          <ac:spMkLst>
            <pc:docMk/>
            <pc:sldMk cId="3458244130" sldId="32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5350B7C-8E7D-E54E-8DA5-1C9D7DA888A6}" dt="2024-04-25T15:21:18.255" v="5" actId="948"/>
        <pc:sldMkLst>
          <pc:docMk/>
          <pc:sldMk cId="52281022" sldId="329"/>
        </pc:sldMkLst>
        <pc:spChg chg="mod">
          <ac:chgData name="Amy Agarwal" userId="5e5efb22-f956-43f6-af2a-d8069f8c9622" providerId="ADAL" clId="{E5350B7C-8E7D-E54E-8DA5-1C9D7DA888A6}" dt="2024-04-25T15:21:18.255" v="5" actId="948"/>
          <ac:spMkLst>
            <pc:docMk/>
            <pc:sldMk cId="52281022" sldId="329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5350B7C-8E7D-E54E-8DA5-1C9D7DA888A6}" dt="2024-04-25T15:24:07.449" v="51" actId="20577"/>
        <pc:sldMkLst>
          <pc:docMk/>
          <pc:sldMk cId="1160765937" sldId="330"/>
        </pc:sldMkLst>
        <pc:spChg chg="mod">
          <ac:chgData name="Amy Agarwal" userId="5e5efb22-f956-43f6-af2a-d8069f8c9622" providerId="ADAL" clId="{E5350B7C-8E7D-E54E-8DA5-1C9D7DA888A6}" dt="2024-04-25T15:24:07.449" v="51" actId="20577"/>
          <ac:spMkLst>
            <pc:docMk/>
            <pc:sldMk cId="1160765937" sldId="33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E5350B7C-8E7D-E54E-8DA5-1C9D7DA888A6}" dt="2024-04-25T15:25:06.530" v="54" actId="948"/>
        <pc:sldMkLst>
          <pc:docMk/>
          <pc:sldMk cId="4263519270" sldId="331"/>
        </pc:sldMkLst>
        <pc:spChg chg="mod">
          <ac:chgData name="Amy Agarwal" userId="5e5efb22-f956-43f6-af2a-d8069f8c9622" providerId="ADAL" clId="{E5350B7C-8E7D-E54E-8DA5-1C9D7DA888A6}" dt="2024-04-25T15:25:06.530" v="54" actId="948"/>
          <ac:spMkLst>
            <pc:docMk/>
            <pc:sldMk cId="4263519270" sldId="331"/>
            <ac:spMk id="5" creationId="{00000000-0000-0000-0000-000000000000}"/>
          </ac:spMkLst>
        </pc:spChg>
      </pc:sldChg>
    </pc:docChg>
  </pc:docChgLst>
  <pc:docChgLst>
    <pc:chgData name="Amy Agarwal" userId="S::aagarwal@engenderhealth.org::5e5efb22-f956-43f6-af2a-d8069f8c9622" providerId="AD" clId="Web-{F9081A22-3E75-FDF8-4DD7-3CBA816B0192}"/>
    <pc:docChg chg="mod modSld">
      <pc:chgData name="Amy Agarwal" userId="S::aagarwal@engenderhealth.org::5e5efb22-f956-43f6-af2a-d8069f8c9622" providerId="AD" clId="Web-{F9081A22-3E75-FDF8-4DD7-3CBA816B0192}" dt="2024-04-01T15:50:46.674" v="145" actId="14100"/>
      <pc:docMkLst>
        <pc:docMk/>
      </pc:docMkLst>
      <pc:sldChg chg="delCm modCm">
        <pc:chgData name="Amy Agarwal" userId="S::aagarwal@engenderhealth.org::5e5efb22-f956-43f6-af2a-d8069f8c9622" providerId="AD" clId="Web-{F9081A22-3E75-FDF8-4DD7-3CBA816B0192}" dt="2024-04-01T15:32:45.336" v="3"/>
        <pc:sldMkLst>
          <pc:docMk/>
          <pc:sldMk cId="323989468" sldId="3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32:45.336" v="3"/>
              <pc2:cmMkLst xmlns:pc2="http://schemas.microsoft.com/office/powerpoint/2019/9/main/command">
                <pc:docMk/>
                <pc:sldMk cId="323989468" sldId="303"/>
                <pc2:cmMk id="{6A66532F-9EEF-456A-B1D6-5CFDC11CDA11}"/>
              </pc2:cmMkLst>
              <pc226:cmRplyChg chg="add">
                <pc226:chgData name="Amy Agarwal" userId="S::aagarwal@engenderhealth.org::5e5efb22-f956-43f6-af2a-d8069f8c9622" providerId="AD" clId="Web-{F9081A22-3E75-FDF8-4DD7-3CBA816B0192}" dt="2024-04-01T15:31:01.535" v="1"/>
                <pc2:cmRplyMkLst xmlns:pc2="http://schemas.microsoft.com/office/powerpoint/2019/9/main/command">
                  <pc:docMk/>
                  <pc:sldMk cId="323989468" sldId="303"/>
                  <pc2:cmMk id="{6A66532F-9EEF-456A-B1D6-5CFDC11CDA11}"/>
                  <pc2:cmRplyMk id="{28A04C7A-4F41-448F-8CDB-65AED2F78A4D}"/>
                </pc2:cmRplyMkLst>
              </pc226:cmRplyChg>
            </pc226:cmChg>
          </p:ext>
        </pc:extLst>
      </pc:sldChg>
      <pc:sldChg chg="delCm modCm">
        <pc:chgData name="Amy Agarwal" userId="S::aagarwal@engenderhealth.org::5e5efb22-f956-43f6-af2a-d8069f8c9622" providerId="AD" clId="Web-{F9081A22-3E75-FDF8-4DD7-3CBA816B0192}" dt="2024-04-01T15:32:50.227" v="4"/>
        <pc:sldMkLst>
          <pc:docMk/>
          <pc:sldMk cId="3140156242" sldId="31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32:50.227" v="4"/>
              <pc2:cmMkLst xmlns:pc2="http://schemas.microsoft.com/office/powerpoint/2019/9/main/command">
                <pc:docMk/>
                <pc:sldMk cId="3140156242" sldId="314"/>
                <pc2:cmMk id="{58F0B386-DDD3-4402-B43A-BED448804826}"/>
              </pc2:cmMkLst>
              <pc226:cmRplyChg chg="add">
                <pc226:chgData name="Amy Agarwal" userId="S::aagarwal@engenderhealth.org::5e5efb22-f956-43f6-af2a-d8069f8c9622" providerId="AD" clId="Web-{F9081A22-3E75-FDF8-4DD7-3CBA816B0192}" dt="2024-04-01T15:32:28.914" v="2"/>
                <pc2:cmRplyMkLst xmlns:pc2="http://schemas.microsoft.com/office/powerpoint/2019/9/main/command">
                  <pc:docMk/>
                  <pc:sldMk cId="3140156242" sldId="314"/>
                  <pc2:cmMk id="{58F0B386-DDD3-4402-B43A-BED448804826}"/>
                  <pc2:cmRplyMk id="{9A2EC5E2-BFDD-4B2A-82C0-2010B4CE7BAE}"/>
                </pc2:cmRplyMkLst>
              </pc226:cmRplyChg>
            </pc226:cmChg>
          </p:ext>
        </pc:extLst>
      </pc:sldChg>
      <pc:sldChg chg="addSp delSp modSp delCm">
        <pc:chgData name="Amy Agarwal" userId="S::aagarwal@engenderhealth.org::5e5efb22-f956-43f6-af2a-d8069f8c9622" providerId="AD" clId="Web-{F9081A22-3E75-FDF8-4DD7-3CBA816B0192}" dt="2024-04-01T15:49:22.577" v="138" actId="14100"/>
        <pc:sldMkLst>
          <pc:docMk/>
          <pc:sldMk cId="53894313" sldId="315"/>
        </pc:sldMkLst>
        <pc:spChg chg="add del mod">
          <ac:chgData name="Amy Agarwal" userId="S::aagarwal@engenderhealth.org::5e5efb22-f956-43f6-af2a-d8069f8c9622" providerId="AD" clId="Web-{F9081A22-3E75-FDF8-4DD7-3CBA816B0192}" dt="2024-04-01T15:49:22.577" v="138" actId="14100"/>
          <ac:spMkLst>
            <pc:docMk/>
            <pc:sldMk cId="53894313" sldId="315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33:58.011" v="16"/>
              <pc2:cmMkLst xmlns:pc2="http://schemas.microsoft.com/office/powerpoint/2019/9/main/command">
                <pc:docMk/>
                <pc:sldMk cId="53894313" sldId="315"/>
                <pc2:cmMk id="{86981F0F-6946-49EF-9749-9FD792A2E030}"/>
              </pc2:cmMkLst>
            </pc226:cmChg>
          </p:ext>
        </pc:extLst>
      </pc:sldChg>
      <pc:sldChg chg="modSp delCm modCm">
        <pc:chgData name="Amy Agarwal" userId="S::aagarwal@engenderhealth.org::5e5efb22-f956-43f6-af2a-d8069f8c9622" providerId="AD" clId="Web-{F9081A22-3E75-FDF8-4DD7-3CBA816B0192}" dt="2024-04-01T15:34:16.902" v="20"/>
        <pc:sldMkLst>
          <pc:docMk/>
          <pc:sldMk cId="3611735358" sldId="316"/>
        </pc:sldMkLst>
        <pc:spChg chg="mod">
          <ac:chgData name="Amy Agarwal" userId="S::aagarwal@engenderhealth.org::5e5efb22-f956-43f6-af2a-d8069f8c9622" providerId="AD" clId="Web-{F9081A22-3E75-FDF8-4DD7-3CBA816B0192}" dt="2024-04-01T15:34:16.840" v="19" actId="20577"/>
          <ac:spMkLst>
            <pc:docMk/>
            <pc:sldMk cId="3611735358" sldId="316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S::aagarwal@engenderhealth.org::5e5efb22-f956-43f6-af2a-d8069f8c9622" providerId="AD" clId="Web-{F9081A22-3E75-FDF8-4DD7-3CBA816B0192}" dt="2024-04-01T15:34:16.902" v="20"/>
              <pc2:cmMkLst xmlns:pc2="http://schemas.microsoft.com/office/powerpoint/2019/9/main/command">
                <pc:docMk/>
                <pc:sldMk cId="3611735358" sldId="316"/>
                <pc2:cmMk id="{2BD315A3-AE0A-4DDE-8C46-A9F60D2DDA9E}"/>
              </pc2:cmMkLst>
            </pc226:cmChg>
          </p:ext>
        </pc:extLst>
      </pc:sldChg>
      <pc:sldChg chg="modSp">
        <pc:chgData name="Amy Agarwal" userId="S::aagarwal@engenderhealth.org::5e5efb22-f956-43f6-af2a-d8069f8c9622" providerId="AD" clId="Web-{F9081A22-3E75-FDF8-4DD7-3CBA816B0192}" dt="2024-04-01T15:50:06.095" v="141" actId="20577"/>
        <pc:sldMkLst>
          <pc:docMk/>
          <pc:sldMk cId="4189891799" sldId="317"/>
        </pc:sldMkLst>
        <pc:spChg chg="mod">
          <ac:chgData name="Amy Agarwal" userId="S::aagarwal@engenderhealth.org::5e5efb22-f956-43f6-af2a-d8069f8c9622" providerId="AD" clId="Web-{F9081A22-3E75-FDF8-4DD7-3CBA816B0192}" dt="2024-04-01T15:50:06.095" v="141" actId="20577"/>
          <ac:spMkLst>
            <pc:docMk/>
            <pc:sldMk cId="4189891799" sldId="317"/>
            <ac:spMk id="5" creationId="{00000000-0000-0000-0000-000000000000}"/>
          </ac:spMkLst>
        </pc:spChg>
      </pc:sldChg>
      <pc:sldChg chg="modSp delCm">
        <pc:chgData name="Amy Agarwal" userId="S::aagarwal@engenderhealth.org::5e5efb22-f956-43f6-af2a-d8069f8c9622" providerId="AD" clId="Web-{F9081A22-3E75-FDF8-4DD7-3CBA816B0192}" dt="2024-04-01T15:50:46.674" v="145" actId="14100"/>
        <pc:sldMkLst>
          <pc:docMk/>
          <pc:sldMk cId="2640056680" sldId="318"/>
        </pc:sldMkLst>
        <pc:spChg chg="mod">
          <ac:chgData name="Amy Agarwal" userId="S::aagarwal@engenderhealth.org::5e5efb22-f956-43f6-af2a-d8069f8c9622" providerId="AD" clId="Web-{F9081A22-3E75-FDF8-4DD7-3CBA816B0192}" dt="2024-04-01T15:50:46.674" v="145" actId="14100"/>
          <ac:spMkLst>
            <pc:docMk/>
            <pc:sldMk cId="2640056680" sldId="318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36:05.016" v="22"/>
              <pc2:cmMkLst xmlns:pc2="http://schemas.microsoft.com/office/powerpoint/2019/9/main/command">
                <pc:docMk/>
                <pc:sldMk cId="2640056680" sldId="318"/>
                <pc2:cmMk id="{9CDD3439-B4A7-4270-BA89-AD2F1E18B319}"/>
              </pc2:cmMkLst>
            </pc226:cmChg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35:31.593" v="21"/>
              <pc2:cmMkLst xmlns:pc2="http://schemas.microsoft.com/office/powerpoint/2019/9/main/command">
                <pc:docMk/>
                <pc:sldMk cId="2640056680" sldId="318"/>
                <pc2:cmMk id="{40D8A181-E29E-4C94-8B88-8C059F24EB93}"/>
              </pc2:cmMkLst>
            </pc226:cmChg>
          </p:ext>
        </pc:extLst>
      </pc:sldChg>
      <pc:sldChg chg="modSp delCm modCm">
        <pc:chgData name="Amy Agarwal" userId="S::aagarwal@engenderhealth.org::5e5efb22-f956-43f6-af2a-d8069f8c9622" providerId="AD" clId="Web-{F9081A22-3E75-FDF8-4DD7-3CBA816B0192}" dt="2024-04-01T15:38:10.286" v="47" actId="20577"/>
        <pc:sldMkLst>
          <pc:docMk/>
          <pc:sldMk cId="1937188038" sldId="319"/>
        </pc:sldMkLst>
        <pc:spChg chg="mod">
          <ac:chgData name="Amy Agarwal" userId="S::aagarwal@engenderhealth.org::5e5efb22-f956-43f6-af2a-d8069f8c9622" providerId="AD" clId="Web-{F9081A22-3E75-FDF8-4DD7-3CBA816B0192}" dt="2024-04-01T15:38:10.286" v="47" actId="20577"/>
          <ac:spMkLst>
            <pc:docMk/>
            <pc:sldMk cId="1937188038" sldId="319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S::aagarwal@engenderhealth.org::5e5efb22-f956-43f6-af2a-d8069f8c9622" providerId="AD" clId="Web-{F9081A22-3E75-FDF8-4DD7-3CBA816B0192}" dt="2024-04-01T15:37:57.551" v="46"/>
              <pc2:cmMkLst xmlns:pc2="http://schemas.microsoft.com/office/powerpoint/2019/9/main/command">
                <pc:docMk/>
                <pc:sldMk cId="1937188038" sldId="319"/>
                <pc2:cmMk id="{BD604DC5-F1BE-4CFD-9881-2AF8F4F8A920}"/>
              </pc2:cmMkLst>
            </pc226:cmChg>
          </p:ext>
        </pc:extLst>
      </pc:sldChg>
      <pc:sldChg chg="modSp delCm modCm">
        <pc:chgData name="Amy Agarwal" userId="S::aagarwal@engenderhealth.org::5e5efb22-f956-43f6-af2a-d8069f8c9622" providerId="AD" clId="Web-{F9081A22-3E75-FDF8-4DD7-3CBA816B0192}" dt="2024-04-01T15:45:03.661" v="101"/>
        <pc:sldMkLst>
          <pc:docMk/>
          <pc:sldMk cId="583026546" sldId="320"/>
        </pc:sldMkLst>
        <pc:spChg chg="mod">
          <ac:chgData name="Amy Agarwal" userId="S::aagarwal@engenderhealth.org::5e5efb22-f956-43f6-af2a-d8069f8c9622" providerId="AD" clId="Web-{F9081A22-3E75-FDF8-4DD7-3CBA816B0192}" dt="2024-04-01T15:44:50.880" v="96" actId="20577"/>
          <ac:spMkLst>
            <pc:docMk/>
            <pc:sldMk cId="583026546" sldId="320"/>
            <ac:spMk id="2" creationId="{6BAB3CF5-A82F-96E0-DCAF-8055B6ECDF87}"/>
          </ac:spMkLst>
        </pc:spChg>
        <pc:spChg chg="mod">
          <ac:chgData name="Amy Agarwal" userId="S::aagarwal@engenderhealth.org::5e5efb22-f956-43f6-af2a-d8069f8c9622" providerId="AD" clId="Web-{F9081A22-3E75-FDF8-4DD7-3CBA816B0192}" dt="2024-04-01T15:45:03.599" v="100" actId="20577"/>
          <ac:spMkLst>
            <pc:docMk/>
            <pc:sldMk cId="583026546" sldId="32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45:03.661" v="101"/>
              <pc2:cmMkLst xmlns:pc2="http://schemas.microsoft.com/office/powerpoint/2019/9/main/command">
                <pc:docMk/>
                <pc:sldMk cId="583026546" sldId="320"/>
                <pc2:cmMk id="{B30EC545-1E4A-4E78-9F13-D11BC1EC5B58}"/>
              </pc2:cmMkLst>
            </pc226:cmChg>
            <pc226:cmChg xmlns:pc226="http://schemas.microsoft.com/office/powerpoint/2022/06/main/command" chg="del mod">
              <pc226:chgData name="Amy Agarwal" userId="S::aagarwal@engenderhealth.org::5e5efb22-f956-43f6-af2a-d8069f8c9622" providerId="AD" clId="Web-{F9081A22-3E75-FDF8-4DD7-3CBA816B0192}" dt="2024-04-01T15:43:02.844" v="85"/>
              <pc2:cmMkLst xmlns:pc2="http://schemas.microsoft.com/office/powerpoint/2019/9/main/command">
                <pc:docMk/>
                <pc:sldMk cId="583026546" sldId="320"/>
                <pc2:cmMk id="{9FA12B4B-1AAD-470A-B665-26E79532A7A1}"/>
              </pc2:cmMkLst>
            </pc226:cmChg>
          </p:ext>
        </pc:extLst>
      </pc:sldChg>
      <pc:sldChg chg="delCm">
        <pc:chgData name="Amy Agarwal" userId="S::aagarwal@engenderhealth.org::5e5efb22-f956-43f6-af2a-d8069f8c9622" providerId="AD" clId="Web-{F9081A22-3E75-FDF8-4DD7-3CBA816B0192}" dt="2024-04-01T15:45:13.599" v="102"/>
        <pc:sldMkLst>
          <pc:docMk/>
          <pc:sldMk cId="931245466" sldId="32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45:13.599" v="102"/>
              <pc2:cmMkLst xmlns:pc2="http://schemas.microsoft.com/office/powerpoint/2019/9/main/command">
                <pc:docMk/>
                <pc:sldMk cId="931245466" sldId="321"/>
                <pc2:cmMk id="{54CD002A-1653-4828-9016-79AD23E4D8B4}"/>
              </pc2:cmMkLst>
            </pc226:cmChg>
          </p:ext>
        </pc:extLst>
      </pc:sldChg>
      <pc:sldChg chg="delCm">
        <pc:chgData name="Amy Agarwal" userId="S::aagarwal@engenderhealth.org::5e5efb22-f956-43f6-af2a-d8069f8c9622" providerId="AD" clId="Web-{F9081A22-3E75-FDF8-4DD7-3CBA816B0192}" dt="2024-04-01T15:45:33.366" v="104"/>
        <pc:sldMkLst>
          <pc:docMk/>
          <pc:sldMk cId="3231955145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45:31.209" v="103"/>
              <pc2:cmMkLst xmlns:pc2="http://schemas.microsoft.com/office/powerpoint/2019/9/main/command">
                <pc:docMk/>
                <pc:sldMk cId="3231955145" sldId="322"/>
                <pc2:cmMk id="{7096A429-FF2B-47B5-9E54-6593B153FB57}"/>
              </pc2:cmMkLst>
            </pc226:cmChg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45:33.366" v="104"/>
              <pc2:cmMkLst xmlns:pc2="http://schemas.microsoft.com/office/powerpoint/2019/9/main/command">
                <pc:docMk/>
                <pc:sldMk cId="3231955145" sldId="322"/>
                <pc2:cmMk id="{C41E8D79-2B6A-4276-B5D6-2241AC05AFB1}"/>
              </pc2:cmMkLst>
            </pc226:cmChg>
          </p:ext>
        </pc:extLst>
      </pc:sldChg>
      <pc:sldChg chg="delCm">
        <pc:chgData name="Amy Agarwal" userId="S::aagarwal@engenderhealth.org::5e5efb22-f956-43f6-af2a-d8069f8c9622" providerId="AD" clId="Web-{F9081A22-3E75-FDF8-4DD7-3CBA816B0192}" dt="2024-04-01T15:45:54.194" v="108"/>
        <pc:sldMkLst>
          <pc:docMk/>
          <pc:sldMk cId="1186607944" sldId="32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45:54.194" v="108"/>
              <pc2:cmMkLst xmlns:pc2="http://schemas.microsoft.com/office/powerpoint/2019/9/main/command">
                <pc:docMk/>
                <pc:sldMk cId="1186607944" sldId="323"/>
                <pc2:cmMk id="{30F22A60-CD21-4179-B78A-030F82241AF8}"/>
              </pc2:cmMkLst>
            </pc226:cmChg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45:48.366" v="106"/>
              <pc2:cmMkLst xmlns:pc2="http://schemas.microsoft.com/office/powerpoint/2019/9/main/command">
                <pc:docMk/>
                <pc:sldMk cId="1186607944" sldId="323"/>
                <pc2:cmMk id="{27C03893-EB96-471F-B185-36F98160E7BE}"/>
              </pc2:cmMkLst>
            </pc226:cmChg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45:49.413" v="107"/>
              <pc2:cmMkLst xmlns:pc2="http://schemas.microsoft.com/office/powerpoint/2019/9/main/command">
                <pc:docMk/>
                <pc:sldMk cId="1186607944" sldId="323"/>
                <pc2:cmMk id="{6C8F8EC9-6530-4F6C-9442-E9CA62AFD852}"/>
              </pc2:cmMkLst>
            </pc226:cmChg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45:39.881" v="105"/>
              <pc2:cmMkLst xmlns:pc2="http://schemas.microsoft.com/office/powerpoint/2019/9/main/command">
                <pc:docMk/>
                <pc:sldMk cId="1186607944" sldId="323"/>
                <pc2:cmMk id="{3E6DD3CC-2D77-4359-B0B1-F28C01768C58}"/>
              </pc2:cmMkLst>
            </pc226:cmChg>
          </p:ext>
        </pc:extLst>
      </pc:sldChg>
      <pc:sldChg chg="modSp delCm">
        <pc:chgData name="Amy Agarwal" userId="S::aagarwal@engenderhealth.org::5e5efb22-f956-43f6-af2a-d8069f8c9622" providerId="AD" clId="Web-{F9081A22-3E75-FDF8-4DD7-3CBA816B0192}" dt="2024-04-01T15:46:36.743" v="113"/>
        <pc:sldMkLst>
          <pc:docMk/>
          <pc:sldMk cId="52281022" sldId="329"/>
        </pc:sldMkLst>
        <pc:spChg chg="mod">
          <ac:chgData name="Amy Agarwal" userId="S::aagarwal@engenderhealth.org::5e5efb22-f956-43f6-af2a-d8069f8c9622" providerId="AD" clId="Web-{F9081A22-3E75-FDF8-4DD7-3CBA816B0192}" dt="2024-04-01T15:46:36.743" v="113"/>
          <ac:spMkLst>
            <pc:docMk/>
            <pc:sldMk cId="52281022" sldId="329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46:17.383" v="110"/>
              <pc2:cmMkLst xmlns:pc2="http://schemas.microsoft.com/office/powerpoint/2019/9/main/command">
                <pc:docMk/>
                <pc:sldMk cId="52281022" sldId="329"/>
                <pc2:cmMk id="{FF392576-9C3E-46E2-B755-A9F0E683519C}"/>
              </pc2:cmMkLst>
            </pc226:cmChg>
          </p:ext>
        </pc:extLst>
      </pc:sldChg>
      <pc:sldChg chg="modSp">
        <pc:chgData name="Amy Agarwal" userId="S::aagarwal@engenderhealth.org::5e5efb22-f956-43f6-af2a-d8069f8c9622" providerId="AD" clId="Web-{F9081A22-3E75-FDF8-4DD7-3CBA816B0192}" dt="2024-04-01T15:47:05.807" v="124" actId="20577"/>
        <pc:sldMkLst>
          <pc:docMk/>
          <pc:sldMk cId="1160765937" sldId="330"/>
        </pc:sldMkLst>
        <pc:spChg chg="mod">
          <ac:chgData name="Amy Agarwal" userId="S::aagarwal@engenderhealth.org::5e5efb22-f956-43f6-af2a-d8069f8c9622" providerId="AD" clId="Web-{F9081A22-3E75-FDF8-4DD7-3CBA816B0192}" dt="2024-04-01T15:47:05.807" v="124" actId="20577"/>
          <ac:spMkLst>
            <pc:docMk/>
            <pc:sldMk cId="1160765937" sldId="330"/>
            <ac:spMk id="5" creationId="{00000000-0000-0000-0000-000000000000}"/>
          </ac:spMkLst>
        </pc:spChg>
      </pc:sldChg>
      <pc:sldChg chg="delCm">
        <pc:chgData name="Amy Agarwal" userId="S::aagarwal@engenderhealth.org::5e5efb22-f956-43f6-af2a-d8069f8c9622" providerId="AD" clId="Web-{F9081A22-3E75-FDF8-4DD7-3CBA816B0192}" dt="2024-04-01T15:47:20.167" v="125"/>
        <pc:sldMkLst>
          <pc:docMk/>
          <pc:sldMk cId="4263519270" sldId="33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F9081A22-3E75-FDF8-4DD7-3CBA816B0192}" dt="2024-04-01T15:47:20.167" v="125"/>
              <pc2:cmMkLst xmlns:pc2="http://schemas.microsoft.com/office/powerpoint/2019/9/main/command">
                <pc:docMk/>
                <pc:sldMk cId="4263519270" sldId="331"/>
                <pc2:cmMk id="{6D8F95EE-5F35-43F2-B0A8-2A13375DCD90}"/>
              </pc2:cmMkLst>
            </pc226:cmChg>
          </p:ext>
        </pc:extLst>
      </pc:sldChg>
    </pc:docChg>
  </pc:docChgLst>
  <pc:docChgLst>
    <pc:chgData name="Sara Malakoff" userId="1b880158-51be-4e2e-a40c-657df873ba37" providerId="ADAL" clId="{EEAD33C0-F4DD-46F5-B42E-C6121F324CF1}"/>
    <pc:docChg chg="modSld">
      <pc:chgData name="Sara Malakoff" userId="1b880158-51be-4e2e-a40c-657df873ba37" providerId="ADAL" clId="{EEAD33C0-F4DD-46F5-B42E-C6121F324CF1}" dt="2024-06-28T21:43:58.162" v="5" actId="20577"/>
      <pc:docMkLst>
        <pc:docMk/>
      </pc:docMkLst>
      <pc:sldChg chg="modSp mod">
        <pc:chgData name="Sara Malakoff" userId="1b880158-51be-4e2e-a40c-657df873ba37" providerId="ADAL" clId="{EEAD33C0-F4DD-46F5-B42E-C6121F324CF1}" dt="2024-06-28T21:36:21.965" v="4" actId="20577"/>
        <pc:sldMkLst>
          <pc:docMk/>
          <pc:sldMk cId="2640056680" sldId="318"/>
        </pc:sldMkLst>
        <pc:spChg chg="mod">
          <ac:chgData name="Sara Malakoff" userId="1b880158-51be-4e2e-a40c-657df873ba37" providerId="ADAL" clId="{EEAD33C0-F4DD-46F5-B42E-C6121F324CF1}" dt="2024-06-28T21:36:21.965" v="4" actId="20577"/>
          <ac:spMkLst>
            <pc:docMk/>
            <pc:sldMk cId="2640056680" sldId="318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EEAD33C0-F4DD-46F5-B42E-C6121F324CF1}" dt="2024-06-28T21:43:58.162" v="5" actId="20577"/>
        <pc:sldMkLst>
          <pc:docMk/>
          <pc:sldMk cId="4263519270" sldId="331"/>
        </pc:sldMkLst>
        <pc:spChg chg="mod">
          <ac:chgData name="Sara Malakoff" userId="1b880158-51be-4e2e-a40c-657df873ba37" providerId="ADAL" clId="{EEAD33C0-F4DD-46F5-B42E-C6121F324CF1}" dt="2024-06-28T21:43:58.162" v="5" actId="20577"/>
          <ac:spMkLst>
            <pc:docMk/>
            <pc:sldMk cId="4263519270" sldId="331"/>
            <ac:spMk id="5" creationId="{00000000-0000-0000-0000-000000000000}"/>
          </ac:spMkLst>
        </pc:spChg>
      </pc:sldChg>
    </pc:docChg>
  </pc:docChgLst>
  <pc:docChgLst>
    <pc:chgData name="Amy Agarwal" userId="5e5efb22-f956-43f6-af2a-d8069f8c9622" providerId="ADAL" clId="{6D8B0E08-57BB-6643-95F6-1B1AB3C698CC}"/>
    <pc:docChg chg="undo custSel modSld">
      <pc:chgData name="Amy Agarwal" userId="5e5efb22-f956-43f6-af2a-d8069f8c9622" providerId="ADAL" clId="{6D8B0E08-57BB-6643-95F6-1B1AB3C698CC}" dt="2024-04-01T16:04:16.029" v="319" actId="6549"/>
      <pc:docMkLst>
        <pc:docMk/>
      </pc:docMkLst>
      <pc:sldChg chg="modSp mod">
        <pc:chgData name="Amy Agarwal" userId="5e5efb22-f956-43f6-af2a-d8069f8c9622" providerId="ADAL" clId="{6D8B0E08-57BB-6643-95F6-1B1AB3C698CC}" dt="2024-04-01T15:51:15.242" v="0" actId="1076"/>
        <pc:sldMkLst>
          <pc:docMk/>
          <pc:sldMk cId="3140156242" sldId="314"/>
        </pc:sldMkLst>
        <pc:spChg chg="mod">
          <ac:chgData name="Amy Agarwal" userId="5e5efb22-f956-43f6-af2a-d8069f8c9622" providerId="ADAL" clId="{6D8B0E08-57BB-6643-95F6-1B1AB3C698CC}" dt="2024-04-01T15:51:15.242" v="0" actId="1076"/>
          <ac:spMkLst>
            <pc:docMk/>
            <pc:sldMk cId="3140156242" sldId="31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5:51:19.203" v="1" actId="1076"/>
        <pc:sldMkLst>
          <pc:docMk/>
          <pc:sldMk cId="53894313" sldId="315"/>
        </pc:sldMkLst>
        <pc:spChg chg="mod">
          <ac:chgData name="Amy Agarwal" userId="5e5efb22-f956-43f6-af2a-d8069f8c9622" providerId="ADAL" clId="{6D8B0E08-57BB-6643-95F6-1B1AB3C698CC}" dt="2024-04-01T15:51:19.203" v="1" actId="1076"/>
          <ac:spMkLst>
            <pc:docMk/>
            <pc:sldMk cId="53894313" sldId="315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5:51:28.010" v="3" actId="1076"/>
        <pc:sldMkLst>
          <pc:docMk/>
          <pc:sldMk cId="3611735358" sldId="316"/>
        </pc:sldMkLst>
        <pc:spChg chg="mod">
          <ac:chgData name="Amy Agarwal" userId="5e5efb22-f956-43f6-af2a-d8069f8c9622" providerId="ADAL" clId="{6D8B0E08-57BB-6643-95F6-1B1AB3C698CC}" dt="2024-04-01T15:51:28.010" v="3" actId="1076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5:51:36.666" v="4" actId="1076"/>
        <pc:sldMkLst>
          <pc:docMk/>
          <pc:sldMk cId="4189891799" sldId="317"/>
        </pc:sldMkLst>
        <pc:spChg chg="mod">
          <ac:chgData name="Amy Agarwal" userId="5e5efb22-f956-43f6-af2a-d8069f8c9622" providerId="ADAL" clId="{6D8B0E08-57BB-6643-95F6-1B1AB3C698CC}" dt="2024-04-01T15:51:36.666" v="4" actId="1076"/>
          <ac:spMkLst>
            <pc:docMk/>
            <pc:sldMk cId="4189891799" sldId="31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5:52:28.525" v="10" actId="14100"/>
        <pc:sldMkLst>
          <pc:docMk/>
          <pc:sldMk cId="2640056680" sldId="318"/>
        </pc:sldMkLst>
        <pc:spChg chg="mod">
          <ac:chgData name="Amy Agarwal" userId="5e5efb22-f956-43f6-af2a-d8069f8c9622" providerId="ADAL" clId="{6D8B0E08-57BB-6643-95F6-1B1AB3C698CC}" dt="2024-04-01T15:52:28.525" v="10" actId="14100"/>
          <ac:spMkLst>
            <pc:docMk/>
            <pc:sldMk cId="2640056680" sldId="31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6:04:16.029" v="319" actId="6549"/>
        <pc:sldMkLst>
          <pc:docMk/>
          <pc:sldMk cId="1937188038" sldId="319"/>
        </pc:sldMkLst>
        <pc:spChg chg="mod">
          <ac:chgData name="Amy Agarwal" userId="5e5efb22-f956-43f6-af2a-d8069f8c9622" providerId="ADAL" clId="{6D8B0E08-57BB-6643-95F6-1B1AB3C698CC}" dt="2024-04-01T16:04:16.029" v="319" actId="6549"/>
          <ac:spMkLst>
            <pc:docMk/>
            <pc:sldMk cId="1937188038" sldId="319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6:03:53.068" v="299" actId="14100"/>
        <pc:sldMkLst>
          <pc:docMk/>
          <pc:sldMk cId="583026546" sldId="320"/>
        </pc:sldMkLst>
        <pc:spChg chg="mod">
          <ac:chgData name="Amy Agarwal" userId="5e5efb22-f956-43f6-af2a-d8069f8c9622" providerId="ADAL" clId="{6D8B0E08-57BB-6643-95F6-1B1AB3C698CC}" dt="2024-04-01T16:03:53.068" v="299" actId="14100"/>
          <ac:spMkLst>
            <pc:docMk/>
            <pc:sldMk cId="583026546" sldId="32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5:56:15.454" v="128" actId="20577"/>
        <pc:sldMkLst>
          <pc:docMk/>
          <pc:sldMk cId="931245466" sldId="321"/>
        </pc:sldMkLst>
        <pc:spChg chg="mod">
          <ac:chgData name="Amy Agarwal" userId="5e5efb22-f956-43f6-af2a-d8069f8c9622" providerId="ADAL" clId="{6D8B0E08-57BB-6643-95F6-1B1AB3C698CC}" dt="2024-04-01T15:56:15.454" v="128" actId="20577"/>
          <ac:spMkLst>
            <pc:docMk/>
            <pc:sldMk cId="931245466" sldId="321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5:56:53.524" v="131" actId="14100"/>
        <pc:sldMkLst>
          <pc:docMk/>
          <pc:sldMk cId="3231955145" sldId="322"/>
        </pc:sldMkLst>
        <pc:spChg chg="mod">
          <ac:chgData name="Amy Agarwal" userId="5e5efb22-f956-43f6-af2a-d8069f8c9622" providerId="ADAL" clId="{6D8B0E08-57BB-6643-95F6-1B1AB3C698CC}" dt="2024-04-01T15:56:53.524" v="131" actId="14100"/>
          <ac:spMkLst>
            <pc:docMk/>
            <pc:sldMk cId="3231955145" sldId="322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5:58:31.197" v="188" actId="20577"/>
        <pc:sldMkLst>
          <pc:docMk/>
          <pc:sldMk cId="1186607944" sldId="323"/>
        </pc:sldMkLst>
        <pc:spChg chg="mod">
          <ac:chgData name="Amy Agarwal" userId="5e5efb22-f956-43f6-af2a-d8069f8c9622" providerId="ADAL" clId="{6D8B0E08-57BB-6643-95F6-1B1AB3C698CC}" dt="2024-04-01T15:58:31.197" v="188" actId="20577"/>
          <ac:spMkLst>
            <pc:docMk/>
            <pc:sldMk cId="1186607944" sldId="323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6:01:16.807" v="253" actId="20577"/>
        <pc:sldMkLst>
          <pc:docMk/>
          <pc:sldMk cId="4150595517" sldId="326"/>
        </pc:sldMkLst>
        <pc:spChg chg="mod">
          <ac:chgData name="Amy Agarwal" userId="5e5efb22-f956-43f6-af2a-d8069f8c9622" providerId="ADAL" clId="{6D8B0E08-57BB-6643-95F6-1B1AB3C698CC}" dt="2024-04-01T16:01:16.807" v="253" actId="20577"/>
          <ac:spMkLst>
            <pc:docMk/>
            <pc:sldMk cId="4150595517" sldId="32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6:02:45.016" v="292" actId="20577"/>
        <pc:sldMkLst>
          <pc:docMk/>
          <pc:sldMk cId="3458244130" sldId="328"/>
        </pc:sldMkLst>
        <pc:spChg chg="mod">
          <ac:chgData name="Amy Agarwal" userId="5e5efb22-f956-43f6-af2a-d8069f8c9622" providerId="ADAL" clId="{6D8B0E08-57BB-6643-95F6-1B1AB3C698CC}" dt="2024-04-01T16:02:45.016" v="292" actId="20577"/>
          <ac:spMkLst>
            <pc:docMk/>
            <pc:sldMk cId="3458244130" sldId="32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5:59:49.069" v="215" actId="1076"/>
        <pc:sldMkLst>
          <pc:docMk/>
          <pc:sldMk cId="52281022" sldId="329"/>
        </pc:sldMkLst>
        <pc:spChg chg="mod">
          <ac:chgData name="Amy Agarwal" userId="5e5efb22-f956-43f6-af2a-d8069f8c9622" providerId="ADAL" clId="{6D8B0E08-57BB-6643-95F6-1B1AB3C698CC}" dt="2024-04-01T15:59:49.069" v="215" actId="1076"/>
          <ac:spMkLst>
            <pc:docMk/>
            <pc:sldMk cId="52281022" sldId="329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6:00:45.226" v="247" actId="14100"/>
        <pc:sldMkLst>
          <pc:docMk/>
          <pc:sldMk cId="1160765937" sldId="330"/>
        </pc:sldMkLst>
        <pc:spChg chg="mod">
          <ac:chgData name="Amy Agarwal" userId="5e5efb22-f956-43f6-af2a-d8069f8c9622" providerId="ADAL" clId="{6D8B0E08-57BB-6643-95F6-1B1AB3C698CC}" dt="2024-04-01T16:00:45.226" v="247" actId="14100"/>
          <ac:spMkLst>
            <pc:docMk/>
            <pc:sldMk cId="1160765937" sldId="33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6D8B0E08-57BB-6643-95F6-1B1AB3C698CC}" dt="2024-04-01T16:02:58.897" v="293" actId="20577"/>
        <pc:sldMkLst>
          <pc:docMk/>
          <pc:sldMk cId="4263519270" sldId="331"/>
        </pc:sldMkLst>
        <pc:spChg chg="mod">
          <ac:chgData name="Amy Agarwal" userId="5e5efb22-f956-43f6-af2a-d8069f8c9622" providerId="ADAL" clId="{6D8B0E08-57BB-6643-95F6-1B1AB3C698CC}" dt="2024-04-01T16:02:58.897" v="293" actId="20577"/>
          <ac:spMkLst>
            <pc:docMk/>
            <pc:sldMk cId="4263519270" sldId="331"/>
            <ac:spMk id="5" creationId="{00000000-0000-0000-0000-000000000000}"/>
          </ac:spMkLst>
        </pc:spChg>
      </pc:sldChg>
    </pc:docChg>
  </pc:docChgLst>
  <pc:docChgLst>
    <pc:chgData name="Amy Agarwal" userId="5e5efb22-f956-43f6-af2a-d8069f8c9622" providerId="ADAL" clId="{CD924421-6533-B941-98E0-B54AE7E1E98C}"/>
    <pc:docChg chg="undo custSel addSld delSld modSld sldOrd delMainMaster modMainMaster">
      <pc:chgData name="Amy Agarwal" userId="5e5efb22-f956-43f6-af2a-d8069f8c9622" providerId="ADAL" clId="{CD924421-6533-B941-98E0-B54AE7E1E98C}" dt="2023-12-05T19:36:58.329" v="5226"/>
      <pc:docMkLst>
        <pc:docMk/>
      </pc:docMkLst>
      <pc:sldChg chg="del">
        <pc:chgData name="Amy Agarwal" userId="5e5efb22-f956-43f6-af2a-d8069f8c9622" providerId="ADAL" clId="{CD924421-6533-B941-98E0-B54AE7E1E98C}" dt="2023-10-20T17:39:22.913" v="5088" actId="2696"/>
        <pc:sldMkLst>
          <pc:docMk/>
          <pc:sldMk cId="1315240215" sldId="272"/>
        </pc:sldMkLst>
      </pc:sldChg>
      <pc:sldChg chg="del">
        <pc:chgData name="Amy Agarwal" userId="5e5efb22-f956-43f6-af2a-d8069f8c9622" providerId="ADAL" clId="{CD924421-6533-B941-98E0-B54AE7E1E98C}" dt="2023-10-20T17:39:24.840" v="5094" actId="2696"/>
        <pc:sldMkLst>
          <pc:docMk/>
          <pc:sldMk cId="775847592" sldId="273"/>
        </pc:sldMkLst>
      </pc:sldChg>
      <pc:sldChg chg="del">
        <pc:chgData name="Amy Agarwal" userId="5e5efb22-f956-43f6-af2a-d8069f8c9622" providerId="ADAL" clId="{CD924421-6533-B941-98E0-B54AE7E1E98C}" dt="2023-10-20T17:39:26.255" v="5098" actId="2696"/>
        <pc:sldMkLst>
          <pc:docMk/>
          <pc:sldMk cId="2666365877" sldId="274"/>
        </pc:sldMkLst>
      </pc:sldChg>
      <pc:sldChg chg="del">
        <pc:chgData name="Amy Agarwal" userId="5e5efb22-f956-43f6-af2a-d8069f8c9622" providerId="ADAL" clId="{CD924421-6533-B941-98E0-B54AE7E1E98C}" dt="2023-10-20T17:39:28.347" v="5105" actId="2696"/>
        <pc:sldMkLst>
          <pc:docMk/>
          <pc:sldMk cId="2481586407" sldId="275"/>
        </pc:sldMkLst>
      </pc:sldChg>
      <pc:sldChg chg="del">
        <pc:chgData name="Amy Agarwal" userId="5e5efb22-f956-43f6-af2a-d8069f8c9622" providerId="ADAL" clId="{CD924421-6533-B941-98E0-B54AE7E1E98C}" dt="2023-10-20T17:39:28.827" v="5107" actId="2696"/>
        <pc:sldMkLst>
          <pc:docMk/>
          <pc:sldMk cId="3675221116" sldId="276"/>
        </pc:sldMkLst>
      </pc:sldChg>
      <pc:sldChg chg="addSp delSp modSp mod">
        <pc:chgData name="Amy Agarwal" userId="5e5efb22-f956-43f6-af2a-d8069f8c9622" providerId="ADAL" clId="{CD924421-6533-B941-98E0-B54AE7E1E98C}" dt="2023-11-01T18:13:42.942" v="5137" actId="6549"/>
        <pc:sldMkLst>
          <pc:docMk/>
          <pc:sldMk cId="310496809" sldId="277"/>
        </pc:sldMkLst>
        <pc:spChg chg="mod">
          <ac:chgData name="Amy Agarwal" userId="5e5efb22-f956-43f6-af2a-d8069f8c9622" providerId="ADAL" clId="{CD924421-6533-B941-98E0-B54AE7E1E98C}" dt="2023-10-19T19:39:06.352" v="28" actId="1076"/>
          <ac:spMkLst>
            <pc:docMk/>
            <pc:sldMk cId="310496809" sldId="277"/>
            <ac:spMk id="2" creationId="{00000000-0000-0000-0000-000000000000}"/>
          </ac:spMkLst>
        </pc:spChg>
        <pc:spChg chg="mod">
          <ac:chgData name="Amy Agarwal" userId="5e5efb22-f956-43f6-af2a-d8069f8c9622" providerId="ADAL" clId="{CD924421-6533-B941-98E0-B54AE7E1E98C}" dt="2023-11-01T18:13:42.942" v="5137" actId="6549"/>
          <ac:spMkLst>
            <pc:docMk/>
            <pc:sldMk cId="310496809" sldId="277"/>
            <ac:spMk id="6" creationId="{00000000-0000-0000-0000-000000000000}"/>
          </ac:spMkLst>
        </pc:spChg>
        <pc:cxnChg chg="del">
          <ac:chgData name="Amy Agarwal" userId="5e5efb22-f956-43f6-af2a-d8069f8c9622" providerId="ADAL" clId="{CD924421-6533-B941-98E0-B54AE7E1E98C}" dt="2023-10-19T19:38:39.326" v="5" actId="478"/>
          <ac:cxnSpMkLst>
            <pc:docMk/>
            <pc:sldMk cId="310496809" sldId="277"/>
            <ac:cxnSpMk id="4" creationId="{0B6F522E-B371-544D-B921-E0FF1473BFD3}"/>
          </ac:cxnSpMkLst>
        </pc:cxnChg>
        <pc:cxnChg chg="add mod">
          <ac:chgData name="Amy Agarwal" userId="5e5efb22-f956-43f6-af2a-d8069f8c9622" providerId="ADAL" clId="{CD924421-6533-B941-98E0-B54AE7E1E98C}" dt="2023-10-19T19:40:06.970" v="34" actId="208"/>
          <ac:cxnSpMkLst>
            <pc:docMk/>
            <pc:sldMk cId="310496809" sldId="277"/>
            <ac:cxnSpMk id="5" creationId="{1E277690-21AF-277D-D8E7-D663C6DF49C1}"/>
          </ac:cxnSpMkLst>
        </pc:cxnChg>
      </pc:sldChg>
      <pc:sldChg chg="delSp add del mod">
        <pc:chgData name="Amy Agarwal" userId="5e5efb22-f956-43f6-af2a-d8069f8c9622" providerId="ADAL" clId="{CD924421-6533-B941-98E0-B54AE7E1E98C}" dt="2023-10-20T17:39:47.603" v="5110" actId="478"/>
        <pc:sldMkLst>
          <pc:docMk/>
          <pc:sldMk cId="124308174" sldId="279"/>
        </pc:sldMkLst>
        <pc:spChg chg="del">
          <ac:chgData name="Amy Agarwal" userId="5e5efb22-f956-43f6-af2a-d8069f8c9622" providerId="ADAL" clId="{CD924421-6533-B941-98E0-B54AE7E1E98C}" dt="2023-10-20T17:39:47.603" v="5110" actId="478"/>
          <ac:spMkLst>
            <pc:docMk/>
            <pc:sldMk cId="124308174" sldId="279"/>
            <ac:spMk id="7" creationId="{5653A038-63F0-8441-BFDF-F0FAF6504311}"/>
          </ac:spMkLst>
        </pc:spChg>
      </pc:sldChg>
      <pc:sldChg chg="del">
        <pc:chgData name="Amy Agarwal" userId="5e5efb22-f956-43f6-af2a-d8069f8c9622" providerId="ADAL" clId="{CD924421-6533-B941-98E0-B54AE7E1E98C}" dt="2023-10-20T17:39:22.394" v="5087" actId="2696"/>
        <pc:sldMkLst>
          <pc:docMk/>
          <pc:sldMk cId="2357838939" sldId="281"/>
        </pc:sldMkLst>
      </pc:sldChg>
      <pc:sldChg chg="del">
        <pc:chgData name="Amy Agarwal" userId="5e5efb22-f956-43f6-af2a-d8069f8c9622" providerId="ADAL" clId="{CD924421-6533-B941-98E0-B54AE7E1E98C}" dt="2023-10-20T17:39:25.572" v="5096" actId="2696"/>
        <pc:sldMkLst>
          <pc:docMk/>
          <pc:sldMk cId="3482914421" sldId="286"/>
        </pc:sldMkLst>
      </pc:sldChg>
      <pc:sldChg chg="del">
        <pc:chgData name="Amy Agarwal" userId="5e5efb22-f956-43f6-af2a-d8069f8c9622" providerId="ADAL" clId="{CD924421-6533-B941-98E0-B54AE7E1E98C}" dt="2023-10-20T17:39:24.459" v="5093" actId="2696"/>
        <pc:sldMkLst>
          <pc:docMk/>
          <pc:sldMk cId="3714772017" sldId="287"/>
        </pc:sldMkLst>
      </pc:sldChg>
      <pc:sldChg chg="del">
        <pc:chgData name="Amy Agarwal" userId="5e5efb22-f956-43f6-af2a-d8069f8c9622" providerId="ADAL" clId="{CD924421-6533-B941-98E0-B54AE7E1E98C}" dt="2023-10-20T17:39:25.916" v="5097" actId="2696"/>
        <pc:sldMkLst>
          <pc:docMk/>
          <pc:sldMk cId="3236548206" sldId="289"/>
        </pc:sldMkLst>
      </pc:sldChg>
      <pc:sldChg chg="del">
        <pc:chgData name="Amy Agarwal" userId="5e5efb22-f956-43f6-af2a-d8069f8c9622" providerId="ADAL" clId="{CD924421-6533-B941-98E0-B54AE7E1E98C}" dt="2023-10-20T17:39:25.223" v="5095" actId="2696"/>
        <pc:sldMkLst>
          <pc:docMk/>
          <pc:sldMk cId="1794567114" sldId="290"/>
        </pc:sldMkLst>
      </pc:sldChg>
      <pc:sldChg chg="del">
        <pc:chgData name="Amy Agarwal" userId="5e5efb22-f956-43f6-af2a-d8069f8c9622" providerId="ADAL" clId="{CD924421-6533-B941-98E0-B54AE7E1E98C}" dt="2023-10-20T17:39:28.029" v="5104" actId="2696"/>
        <pc:sldMkLst>
          <pc:docMk/>
          <pc:sldMk cId="3847144966" sldId="300"/>
        </pc:sldMkLst>
      </pc:sldChg>
      <pc:sldChg chg="del">
        <pc:chgData name="Amy Agarwal" userId="5e5efb22-f956-43f6-af2a-d8069f8c9622" providerId="ADAL" clId="{CD924421-6533-B941-98E0-B54AE7E1E98C}" dt="2023-10-20T17:39:27.218" v="5101" actId="2696"/>
        <pc:sldMkLst>
          <pc:docMk/>
          <pc:sldMk cId="2091395057" sldId="301"/>
        </pc:sldMkLst>
      </pc:sldChg>
      <pc:sldChg chg="del">
        <pc:chgData name="Amy Agarwal" userId="5e5efb22-f956-43f6-af2a-d8069f8c9622" providerId="ADAL" clId="{CD924421-6533-B941-98E0-B54AE7E1E98C}" dt="2023-10-20T17:39:27.508" v="5102" actId="2696"/>
        <pc:sldMkLst>
          <pc:docMk/>
          <pc:sldMk cId="3650331002" sldId="302"/>
        </pc:sldMkLst>
      </pc:sldChg>
      <pc:sldChg chg="add del">
        <pc:chgData name="Amy Agarwal" userId="5e5efb22-f956-43f6-af2a-d8069f8c9622" providerId="ADAL" clId="{CD924421-6533-B941-98E0-B54AE7E1E98C}" dt="2023-12-05T19:36:58.329" v="5226"/>
        <pc:sldMkLst>
          <pc:docMk/>
          <pc:sldMk cId="323989468" sldId="303"/>
        </pc:sldMkLst>
      </pc:sldChg>
      <pc:sldChg chg="del">
        <pc:chgData name="Amy Agarwal" userId="5e5efb22-f956-43f6-af2a-d8069f8c9622" providerId="ADAL" clId="{CD924421-6533-B941-98E0-B54AE7E1E98C}" dt="2023-10-20T17:39:28.586" v="5106" actId="2696"/>
        <pc:sldMkLst>
          <pc:docMk/>
          <pc:sldMk cId="2142422979" sldId="305"/>
        </pc:sldMkLst>
      </pc:sldChg>
      <pc:sldChg chg="del">
        <pc:chgData name="Amy Agarwal" userId="5e5efb22-f956-43f6-af2a-d8069f8c9622" providerId="ADAL" clId="{CD924421-6533-B941-98E0-B54AE7E1E98C}" dt="2023-10-20T17:39:27.775" v="5103" actId="2696"/>
        <pc:sldMkLst>
          <pc:docMk/>
          <pc:sldMk cId="4145767102" sldId="306"/>
        </pc:sldMkLst>
      </pc:sldChg>
      <pc:sldChg chg="del">
        <pc:chgData name="Amy Agarwal" userId="5e5efb22-f956-43f6-af2a-d8069f8c9622" providerId="ADAL" clId="{CD924421-6533-B941-98E0-B54AE7E1E98C}" dt="2023-10-20T17:39:26.605" v="5099" actId="2696"/>
        <pc:sldMkLst>
          <pc:docMk/>
          <pc:sldMk cId="252327895" sldId="307"/>
        </pc:sldMkLst>
      </pc:sldChg>
      <pc:sldChg chg="del">
        <pc:chgData name="Amy Agarwal" userId="5e5efb22-f956-43f6-af2a-d8069f8c9622" providerId="ADAL" clId="{CD924421-6533-B941-98E0-B54AE7E1E98C}" dt="2023-10-20T17:39:24.115" v="5092" actId="2696"/>
        <pc:sldMkLst>
          <pc:docMk/>
          <pc:sldMk cId="1123320233" sldId="309"/>
        </pc:sldMkLst>
      </pc:sldChg>
      <pc:sldChg chg="del">
        <pc:chgData name="Amy Agarwal" userId="5e5efb22-f956-43f6-af2a-d8069f8c9622" providerId="ADAL" clId="{CD924421-6533-B941-98E0-B54AE7E1E98C}" dt="2023-10-20T17:39:23.187" v="5089" actId="2696"/>
        <pc:sldMkLst>
          <pc:docMk/>
          <pc:sldMk cId="4249693459" sldId="310"/>
        </pc:sldMkLst>
      </pc:sldChg>
      <pc:sldChg chg="del">
        <pc:chgData name="Amy Agarwal" userId="5e5efb22-f956-43f6-af2a-d8069f8c9622" providerId="ADAL" clId="{CD924421-6533-B941-98E0-B54AE7E1E98C}" dt="2023-10-20T17:39:23.443" v="5090" actId="2696"/>
        <pc:sldMkLst>
          <pc:docMk/>
          <pc:sldMk cId="4179835979" sldId="312"/>
        </pc:sldMkLst>
      </pc:sldChg>
      <pc:sldChg chg="del">
        <pc:chgData name="Amy Agarwal" userId="5e5efb22-f956-43f6-af2a-d8069f8c9622" providerId="ADAL" clId="{CD924421-6533-B941-98E0-B54AE7E1E98C}" dt="2023-10-20T17:39:23.731" v="5091" actId="2696"/>
        <pc:sldMkLst>
          <pc:docMk/>
          <pc:sldMk cId="4108257227" sldId="313"/>
        </pc:sldMkLst>
      </pc:sldChg>
      <pc:sldChg chg="modSp add mod">
        <pc:chgData name="Amy Agarwal" userId="5e5efb22-f956-43f6-af2a-d8069f8c9622" providerId="ADAL" clId="{CD924421-6533-B941-98E0-B54AE7E1E98C}" dt="2023-10-20T16:00:33.751" v="2608" actId="1076"/>
        <pc:sldMkLst>
          <pc:docMk/>
          <pc:sldMk cId="3140156242" sldId="314"/>
        </pc:sldMkLst>
        <pc:spChg chg="mod">
          <ac:chgData name="Amy Agarwal" userId="5e5efb22-f956-43f6-af2a-d8069f8c9622" providerId="ADAL" clId="{CD924421-6533-B941-98E0-B54AE7E1E98C}" dt="2023-10-20T16:00:33.751" v="2608" actId="1076"/>
          <ac:spMkLst>
            <pc:docMk/>
            <pc:sldMk cId="3140156242" sldId="314"/>
            <ac:spMk id="2" creationId="{6BAB3CF5-A82F-96E0-DCAF-8055B6ECDF87}"/>
          </ac:spMkLst>
        </pc:spChg>
        <pc:spChg chg="mod">
          <ac:chgData name="Amy Agarwal" userId="5e5efb22-f956-43f6-af2a-d8069f8c9622" providerId="ADAL" clId="{CD924421-6533-B941-98E0-B54AE7E1E98C}" dt="2023-10-20T16:00:28.961" v="2607" actId="1076"/>
          <ac:spMkLst>
            <pc:docMk/>
            <pc:sldMk cId="3140156242" sldId="314"/>
            <ac:spMk id="5" creationId="{00000000-0000-0000-0000-000000000000}"/>
          </ac:spMkLst>
        </pc:spChg>
      </pc:sldChg>
      <pc:sldChg chg="modSp add mod">
        <pc:chgData name="Amy Agarwal" userId="5e5efb22-f956-43f6-af2a-d8069f8c9622" providerId="ADAL" clId="{CD924421-6533-B941-98E0-B54AE7E1E98C}" dt="2023-10-20T17:40:44.858" v="5114" actId="113"/>
        <pc:sldMkLst>
          <pc:docMk/>
          <pc:sldMk cId="53894313" sldId="315"/>
        </pc:sldMkLst>
        <pc:spChg chg="mod">
          <ac:chgData name="Amy Agarwal" userId="5e5efb22-f956-43f6-af2a-d8069f8c9622" providerId="ADAL" clId="{CD924421-6533-B941-98E0-B54AE7E1E98C}" dt="2023-10-20T16:00:39.955" v="2610" actId="1076"/>
          <ac:spMkLst>
            <pc:docMk/>
            <pc:sldMk cId="53894313" sldId="315"/>
            <ac:spMk id="2" creationId="{6BAB3CF5-A82F-96E0-DCAF-8055B6ECDF87}"/>
          </ac:spMkLst>
        </pc:spChg>
        <pc:spChg chg="mod">
          <ac:chgData name="Amy Agarwal" userId="5e5efb22-f956-43f6-af2a-d8069f8c9622" providerId="ADAL" clId="{CD924421-6533-B941-98E0-B54AE7E1E98C}" dt="2023-10-20T17:40:44.858" v="5114" actId="113"/>
          <ac:spMkLst>
            <pc:docMk/>
            <pc:sldMk cId="53894313" sldId="315"/>
            <ac:spMk id="5" creationId="{00000000-0000-0000-0000-000000000000}"/>
          </ac:spMkLst>
        </pc:spChg>
      </pc:sldChg>
      <pc:sldChg chg="addSp delSp modSp add mod">
        <pc:chgData name="Amy Agarwal" userId="5e5efb22-f956-43f6-af2a-d8069f8c9622" providerId="ADAL" clId="{CD924421-6533-B941-98E0-B54AE7E1E98C}" dt="2023-11-13T20:05:45.712" v="5140" actId="20577"/>
        <pc:sldMkLst>
          <pc:docMk/>
          <pc:sldMk cId="3611735358" sldId="316"/>
        </pc:sldMkLst>
        <pc:spChg chg="mod">
          <ac:chgData name="Amy Agarwal" userId="5e5efb22-f956-43f6-af2a-d8069f8c9622" providerId="ADAL" clId="{CD924421-6533-B941-98E0-B54AE7E1E98C}" dt="2023-10-20T16:00:47.494" v="2613" actId="1076"/>
          <ac:spMkLst>
            <pc:docMk/>
            <pc:sldMk cId="3611735358" sldId="316"/>
            <ac:spMk id="2" creationId="{6BAB3CF5-A82F-96E0-DCAF-8055B6ECDF87}"/>
          </ac:spMkLst>
        </pc:spChg>
        <pc:spChg chg="add del mod">
          <ac:chgData name="Amy Agarwal" userId="5e5efb22-f956-43f6-af2a-d8069f8c9622" providerId="ADAL" clId="{CD924421-6533-B941-98E0-B54AE7E1E98C}" dt="2023-11-13T20:05:41.285" v="5138" actId="478"/>
          <ac:spMkLst>
            <pc:docMk/>
            <pc:sldMk cId="3611735358" sldId="316"/>
            <ac:spMk id="3" creationId="{7ECDAF77-5F0A-9C74-6ADA-E324FCE42395}"/>
          </ac:spMkLst>
        </pc:spChg>
        <pc:spChg chg="add del mod">
          <ac:chgData name="Amy Agarwal" userId="5e5efb22-f956-43f6-af2a-d8069f8c9622" providerId="ADAL" clId="{CD924421-6533-B941-98E0-B54AE7E1E98C}" dt="2023-10-20T13:40:17.108" v="460"/>
          <ac:spMkLst>
            <pc:docMk/>
            <pc:sldMk cId="3611735358" sldId="316"/>
            <ac:spMk id="4" creationId="{7575DADC-A02A-66F4-5D01-6AB94A004D59}"/>
          </ac:spMkLst>
        </pc:spChg>
        <pc:spChg chg="mod">
          <ac:chgData name="Amy Agarwal" userId="5e5efb22-f956-43f6-af2a-d8069f8c9622" providerId="ADAL" clId="{CD924421-6533-B941-98E0-B54AE7E1E98C}" dt="2023-11-13T20:05:45.712" v="5140" actId="20577"/>
          <ac:spMkLst>
            <pc:docMk/>
            <pc:sldMk cId="3611735358" sldId="316"/>
            <ac:spMk id="5" creationId="{00000000-0000-0000-0000-000000000000}"/>
          </ac:spMkLst>
        </pc:spChg>
      </pc:sldChg>
      <pc:sldChg chg="delSp modSp add mod">
        <pc:chgData name="Amy Agarwal" userId="5e5efb22-f956-43f6-af2a-d8069f8c9622" providerId="ADAL" clId="{CD924421-6533-B941-98E0-B54AE7E1E98C}" dt="2023-11-13T20:06:59.456" v="5151" actId="14100"/>
        <pc:sldMkLst>
          <pc:docMk/>
          <pc:sldMk cId="4189891799" sldId="317"/>
        </pc:sldMkLst>
        <pc:spChg chg="mod">
          <ac:chgData name="Amy Agarwal" userId="5e5efb22-f956-43f6-af2a-d8069f8c9622" providerId="ADAL" clId="{CD924421-6533-B941-98E0-B54AE7E1E98C}" dt="2023-10-20T16:01:03.557" v="2616" actId="1076"/>
          <ac:spMkLst>
            <pc:docMk/>
            <pc:sldMk cId="4189891799" sldId="317"/>
            <ac:spMk id="2" creationId="{6BAB3CF5-A82F-96E0-DCAF-8055B6ECDF87}"/>
          </ac:spMkLst>
        </pc:spChg>
        <pc:spChg chg="del mod">
          <ac:chgData name="Amy Agarwal" userId="5e5efb22-f956-43f6-af2a-d8069f8c9622" providerId="ADAL" clId="{CD924421-6533-B941-98E0-B54AE7E1E98C}" dt="2023-11-13T20:05:51.462" v="5141" actId="478"/>
          <ac:spMkLst>
            <pc:docMk/>
            <pc:sldMk cId="4189891799" sldId="317"/>
            <ac:spMk id="3" creationId="{7ECDAF77-5F0A-9C74-6ADA-E324FCE42395}"/>
          </ac:spMkLst>
        </pc:spChg>
        <pc:spChg chg="mod">
          <ac:chgData name="Amy Agarwal" userId="5e5efb22-f956-43f6-af2a-d8069f8c9622" providerId="ADAL" clId="{CD924421-6533-B941-98E0-B54AE7E1E98C}" dt="2023-11-13T20:06:59.456" v="5151" actId="14100"/>
          <ac:spMkLst>
            <pc:docMk/>
            <pc:sldMk cId="4189891799" sldId="317"/>
            <ac:spMk id="5" creationId="{00000000-0000-0000-0000-000000000000}"/>
          </ac:spMkLst>
        </pc:spChg>
      </pc:sldChg>
      <pc:sldChg chg="delSp modSp add mod">
        <pc:chgData name="Amy Agarwal" userId="5e5efb22-f956-43f6-af2a-d8069f8c9622" providerId="ADAL" clId="{CD924421-6533-B941-98E0-B54AE7E1E98C}" dt="2023-11-13T21:24:37.274" v="5155" actId="6549"/>
        <pc:sldMkLst>
          <pc:docMk/>
          <pc:sldMk cId="2640056680" sldId="318"/>
        </pc:sldMkLst>
        <pc:spChg chg="mod">
          <ac:chgData name="Amy Agarwal" userId="5e5efb22-f956-43f6-af2a-d8069f8c9622" providerId="ADAL" clId="{CD924421-6533-B941-98E0-B54AE7E1E98C}" dt="2023-10-20T16:01:23.359" v="2619" actId="1076"/>
          <ac:spMkLst>
            <pc:docMk/>
            <pc:sldMk cId="2640056680" sldId="318"/>
            <ac:spMk id="2" creationId="{6BAB3CF5-A82F-96E0-DCAF-8055B6ECDF87}"/>
          </ac:spMkLst>
        </pc:spChg>
        <pc:spChg chg="del mod">
          <ac:chgData name="Amy Agarwal" userId="5e5efb22-f956-43f6-af2a-d8069f8c9622" providerId="ADAL" clId="{CD924421-6533-B941-98E0-B54AE7E1E98C}" dt="2023-11-13T20:05:59.588" v="5142" actId="478"/>
          <ac:spMkLst>
            <pc:docMk/>
            <pc:sldMk cId="2640056680" sldId="318"/>
            <ac:spMk id="3" creationId="{7ECDAF77-5F0A-9C74-6ADA-E324FCE42395}"/>
          </ac:spMkLst>
        </pc:spChg>
        <pc:spChg chg="mod">
          <ac:chgData name="Amy Agarwal" userId="5e5efb22-f956-43f6-af2a-d8069f8c9622" providerId="ADAL" clId="{CD924421-6533-B941-98E0-B54AE7E1E98C}" dt="2023-11-13T21:24:37.274" v="5155" actId="6549"/>
          <ac:spMkLst>
            <pc:docMk/>
            <pc:sldMk cId="2640056680" sldId="318"/>
            <ac:spMk id="5" creationId="{00000000-0000-0000-0000-000000000000}"/>
          </ac:spMkLst>
        </pc:spChg>
      </pc:sldChg>
      <pc:sldChg chg="addSp delSp modSp add mod">
        <pc:chgData name="Amy Agarwal" userId="5e5efb22-f956-43f6-af2a-d8069f8c9622" providerId="ADAL" clId="{CD924421-6533-B941-98E0-B54AE7E1E98C}" dt="2023-11-13T21:26:03.633" v="5158" actId="20577"/>
        <pc:sldMkLst>
          <pc:docMk/>
          <pc:sldMk cId="1937188038" sldId="319"/>
        </pc:sldMkLst>
        <pc:spChg chg="mod">
          <ac:chgData name="Amy Agarwal" userId="5e5efb22-f956-43f6-af2a-d8069f8c9622" providerId="ADAL" clId="{CD924421-6533-B941-98E0-B54AE7E1E98C}" dt="2023-10-20T16:01:32.497" v="2621" actId="1076"/>
          <ac:spMkLst>
            <pc:docMk/>
            <pc:sldMk cId="1937188038" sldId="319"/>
            <ac:spMk id="2" creationId="{6BAB3CF5-A82F-96E0-DCAF-8055B6ECDF87}"/>
          </ac:spMkLst>
        </pc:spChg>
        <pc:spChg chg="del mod">
          <ac:chgData name="Amy Agarwal" userId="5e5efb22-f956-43f6-af2a-d8069f8c9622" providerId="ADAL" clId="{CD924421-6533-B941-98E0-B54AE7E1E98C}" dt="2023-10-20T14:34:30.864" v="1032" actId="478"/>
          <ac:spMkLst>
            <pc:docMk/>
            <pc:sldMk cId="1937188038" sldId="319"/>
            <ac:spMk id="3" creationId="{7ECDAF77-5F0A-9C74-6ADA-E324FCE42395}"/>
          </ac:spMkLst>
        </pc:spChg>
        <pc:spChg chg="add del mod">
          <ac:chgData name="Amy Agarwal" userId="5e5efb22-f956-43f6-af2a-d8069f8c9622" providerId="ADAL" clId="{CD924421-6533-B941-98E0-B54AE7E1E98C}" dt="2023-11-13T21:26:03.633" v="5158" actId="20577"/>
          <ac:spMkLst>
            <pc:docMk/>
            <pc:sldMk cId="1937188038" sldId="319"/>
            <ac:spMk id="5" creationId="{00000000-0000-0000-0000-000000000000}"/>
          </ac:spMkLst>
        </pc:spChg>
      </pc:sldChg>
      <pc:sldChg chg="addSp delSp modSp add mod">
        <pc:chgData name="Amy Agarwal" userId="5e5efb22-f956-43f6-af2a-d8069f8c9622" providerId="ADAL" clId="{CD924421-6533-B941-98E0-B54AE7E1E98C}" dt="2023-11-13T20:06:13.320" v="5145" actId="20577"/>
        <pc:sldMkLst>
          <pc:docMk/>
          <pc:sldMk cId="583026546" sldId="320"/>
        </pc:sldMkLst>
        <pc:spChg chg="mod">
          <ac:chgData name="Amy Agarwal" userId="5e5efb22-f956-43f6-af2a-d8069f8c9622" providerId="ADAL" clId="{CD924421-6533-B941-98E0-B54AE7E1E98C}" dt="2023-10-20T16:10:06.347" v="2645" actId="1076"/>
          <ac:spMkLst>
            <pc:docMk/>
            <pc:sldMk cId="583026546" sldId="320"/>
            <ac:spMk id="2" creationId="{6BAB3CF5-A82F-96E0-DCAF-8055B6ECDF87}"/>
          </ac:spMkLst>
        </pc:spChg>
        <pc:spChg chg="add del mod">
          <ac:chgData name="Amy Agarwal" userId="5e5efb22-f956-43f6-af2a-d8069f8c9622" providerId="ADAL" clId="{CD924421-6533-B941-98E0-B54AE7E1E98C}" dt="2023-11-13T20:06:11.110" v="5144" actId="478"/>
          <ac:spMkLst>
            <pc:docMk/>
            <pc:sldMk cId="583026546" sldId="320"/>
            <ac:spMk id="3" creationId="{F3518082-EE2D-B3FB-A1F3-3037A9AF6890}"/>
          </ac:spMkLst>
        </pc:spChg>
        <pc:spChg chg="mod">
          <ac:chgData name="Amy Agarwal" userId="5e5efb22-f956-43f6-af2a-d8069f8c9622" providerId="ADAL" clId="{CD924421-6533-B941-98E0-B54AE7E1E98C}" dt="2023-11-13T20:06:13.320" v="5145" actId="20577"/>
          <ac:spMkLst>
            <pc:docMk/>
            <pc:sldMk cId="583026546" sldId="320"/>
            <ac:spMk id="5" creationId="{00000000-0000-0000-0000-000000000000}"/>
          </ac:spMkLst>
        </pc:spChg>
      </pc:sldChg>
      <pc:sldChg chg="delSp modSp add mod ord">
        <pc:chgData name="Amy Agarwal" userId="5e5efb22-f956-43f6-af2a-d8069f8c9622" providerId="ADAL" clId="{CD924421-6533-B941-98E0-B54AE7E1E98C}" dt="2023-11-13T21:31:37.147" v="5163" actId="20577"/>
        <pc:sldMkLst>
          <pc:docMk/>
          <pc:sldMk cId="931245466" sldId="321"/>
        </pc:sldMkLst>
        <pc:spChg chg="mod">
          <ac:chgData name="Amy Agarwal" userId="5e5efb22-f956-43f6-af2a-d8069f8c9622" providerId="ADAL" clId="{CD924421-6533-B941-98E0-B54AE7E1E98C}" dt="2023-10-20T16:10:15.689" v="2647" actId="1076"/>
          <ac:spMkLst>
            <pc:docMk/>
            <pc:sldMk cId="931245466" sldId="321"/>
            <ac:spMk id="2" creationId="{6BAB3CF5-A82F-96E0-DCAF-8055B6ECDF87}"/>
          </ac:spMkLst>
        </pc:spChg>
        <pc:spChg chg="del mod">
          <ac:chgData name="Amy Agarwal" userId="5e5efb22-f956-43f6-af2a-d8069f8c9622" providerId="ADAL" clId="{CD924421-6533-B941-98E0-B54AE7E1E98C}" dt="2023-10-20T15:32:13.970" v="1953" actId="478"/>
          <ac:spMkLst>
            <pc:docMk/>
            <pc:sldMk cId="931245466" sldId="321"/>
            <ac:spMk id="3" creationId="{7ECDAF77-5F0A-9C74-6ADA-E324FCE42395}"/>
          </ac:spMkLst>
        </pc:spChg>
        <pc:spChg chg="mod">
          <ac:chgData name="Amy Agarwal" userId="5e5efb22-f956-43f6-af2a-d8069f8c9622" providerId="ADAL" clId="{CD924421-6533-B941-98E0-B54AE7E1E98C}" dt="2023-11-13T21:31:37.147" v="5163" actId="20577"/>
          <ac:spMkLst>
            <pc:docMk/>
            <pc:sldMk cId="931245466" sldId="321"/>
            <ac:spMk id="5" creationId="{00000000-0000-0000-0000-000000000000}"/>
          </ac:spMkLst>
        </pc:spChg>
      </pc:sldChg>
      <pc:sldChg chg="modSp add mod">
        <pc:chgData name="Amy Agarwal" userId="5e5efb22-f956-43f6-af2a-d8069f8c9622" providerId="ADAL" clId="{CD924421-6533-B941-98E0-B54AE7E1E98C}" dt="2023-11-13T21:31:58.974" v="5166" actId="6549"/>
        <pc:sldMkLst>
          <pc:docMk/>
          <pc:sldMk cId="3231955145" sldId="322"/>
        </pc:sldMkLst>
        <pc:spChg chg="mod">
          <ac:chgData name="Amy Agarwal" userId="5e5efb22-f956-43f6-af2a-d8069f8c9622" providerId="ADAL" clId="{CD924421-6533-B941-98E0-B54AE7E1E98C}" dt="2023-10-20T16:00:19.052" v="2605" actId="1076"/>
          <ac:spMkLst>
            <pc:docMk/>
            <pc:sldMk cId="3231955145" sldId="322"/>
            <ac:spMk id="2" creationId="{6BAB3CF5-A82F-96E0-DCAF-8055B6ECDF87}"/>
          </ac:spMkLst>
        </pc:spChg>
        <pc:spChg chg="mod">
          <ac:chgData name="Amy Agarwal" userId="5e5efb22-f956-43f6-af2a-d8069f8c9622" providerId="ADAL" clId="{CD924421-6533-B941-98E0-B54AE7E1E98C}" dt="2023-11-13T21:31:58.974" v="5166" actId="6549"/>
          <ac:spMkLst>
            <pc:docMk/>
            <pc:sldMk cId="3231955145" sldId="322"/>
            <ac:spMk id="5" creationId="{00000000-0000-0000-0000-000000000000}"/>
          </ac:spMkLst>
        </pc:spChg>
      </pc:sldChg>
      <pc:sldChg chg="modSp add mod">
        <pc:chgData name="Amy Agarwal" userId="5e5efb22-f956-43f6-af2a-d8069f8c9622" providerId="ADAL" clId="{CD924421-6533-B941-98E0-B54AE7E1E98C}" dt="2023-11-13T21:43:09.262" v="5193" actId="20577"/>
        <pc:sldMkLst>
          <pc:docMk/>
          <pc:sldMk cId="1186607944" sldId="323"/>
        </pc:sldMkLst>
        <pc:spChg chg="mod">
          <ac:chgData name="Amy Agarwal" userId="5e5efb22-f956-43f6-af2a-d8069f8c9622" providerId="ADAL" clId="{CD924421-6533-B941-98E0-B54AE7E1E98C}" dt="2023-10-20T16:10:38.674" v="2649" actId="1076"/>
          <ac:spMkLst>
            <pc:docMk/>
            <pc:sldMk cId="1186607944" sldId="323"/>
            <ac:spMk id="2" creationId="{6BAB3CF5-A82F-96E0-DCAF-8055B6ECDF87}"/>
          </ac:spMkLst>
        </pc:spChg>
        <pc:spChg chg="mod">
          <ac:chgData name="Amy Agarwal" userId="5e5efb22-f956-43f6-af2a-d8069f8c9622" providerId="ADAL" clId="{CD924421-6533-B941-98E0-B54AE7E1E98C}" dt="2023-11-13T21:43:09.262" v="5193" actId="20577"/>
          <ac:spMkLst>
            <pc:docMk/>
            <pc:sldMk cId="1186607944" sldId="323"/>
            <ac:spMk id="5" creationId="{00000000-0000-0000-0000-000000000000}"/>
          </ac:spMkLst>
        </pc:spChg>
      </pc:sldChg>
      <pc:sldChg chg="modSp add mod">
        <pc:chgData name="Amy Agarwal" userId="5e5efb22-f956-43f6-af2a-d8069f8c9622" providerId="ADAL" clId="{CD924421-6533-B941-98E0-B54AE7E1E98C}" dt="2023-11-13T21:44:59.139" v="5202" actId="20577"/>
        <pc:sldMkLst>
          <pc:docMk/>
          <pc:sldMk cId="159561215" sldId="324"/>
        </pc:sldMkLst>
        <pc:spChg chg="mod">
          <ac:chgData name="Amy Agarwal" userId="5e5efb22-f956-43f6-af2a-d8069f8c9622" providerId="ADAL" clId="{CD924421-6533-B941-98E0-B54AE7E1E98C}" dt="2023-10-20T16:24:54.669" v="3432" actId="1076"/>
          <ac:spMkLst>
            <pc:docMk/>
            <pc:sldMk cId="159561215" sldId="324"/>
            <ac:spMk id="2" creationId="{6BAB3CF5-A82F-96E0-DCAF-8055B6ECDF87}"/>
          </ac:spMkLst>
        </pc:spChg>
        <pc:spChg chg="mod">
          <ac:chgData name="Amy Agarwal" userId="5e5efb22-f956-43f6-af2a-d8069f8c9622" providerId="ADAL" clId="{CD924421-6533-B941-98E0-B54AE7E1E98C}" dt="2023-11-13T21:44:59.139" v="5202" actId="20577"/>
          <ac:spMkLst>
            <pc:docMk/>
            <pc:sldMk cId="159561215" sldId="324"/>
            <ac:spMk id="5" creationId="{00000000-0000-0000-0000-000000000000}"/>
          </ac:spMkLst>
        </pc:spChg>
      </pc:sldChg>
      <pc:sldChg chg="modSp add mod">
        <pc:chgData name="Amy Agarwal" userId="5e5efb22-f956-43f6-af2a-d8069f8c9622" providerId="ADAL" clId="{CD924421-6533-B941-98E0-B54AE7E1E98C}" dt="2023-11-13T21:45:47.043" v="5205" actId="113"/>
        <pc:sldMkLst>
          <pc:docMk/>
          <pc:sldMk cId="3736606456" sldId="325"/>
        </pc:sldMkLst>
        <pc:spChg chg="mod">
          <ac:chgData name="Amy Agarwal" userId="5e5efb22-f956-43f6-af2a-d8069f8c9622" providerId="ADAL" clId="{CD924421-6533-B941-98E0-B54AE7E1E98C}" dt="2023-10-20T17:17:30.045" v="4243" actId="20577"/>
          <ac:spMkLst>
            <pc:docMk/>
            <pc:sldMk cId="3736606456" sldId="325"/>
            <ac:spMk id="2" creationId="{6BAB3CF5-A82F-96E0-DCAF-8055B6ECDF87}"/>
          </ac:spMkLst>
        </pc:spChg>
        <pc:spChg chg="mod">
          <ac:chgData name="Amy Agarwal" userId="5e5efb22-f956-43f6-af2a-d8069f8c9622" providerId="ADAL" clId="{CD924421-6533-B941-98E0-B54AE7E1E98C}" dt="2023-11-13T21:45:47.043" v="5205" actId="113"/>
          <ac:spMkLst>
            <pc:docMk/>
            <pc:sldMk cId="3736606456" sldId="325"/>
            <ac:spMk id="5" creationId="{00000000-0000-0000-0000-000000000000}"/>
          </ac:spMkLst>
        </pc:spChg>
      </pc:sldChg>
      <pc:sldChg chg="modSp add mod">
        <pc:chgData name="Amy Agarwal" userId="5e5efb22-f956-43f6-af2a-d8069f8c9622" providerId="ADAL" clId="{CD924421-6533-B941-98E0-B54AE7E1E98C}" dt="2023-11-13T21:46:09.010" v="5207" actId="20577"/>
        <pc:sldMkLst>
          <pc:docMk/>
          <pc:sldMk cId="4150595517" sldId="326"/>
        </pc:sldMkLst>
        <pc:spChg chg="mod">
          <ac:chgData name="Amy Agarwal" userId="5e5efb22-f956-43f6-af2a-d8069f8c9622" providerId="ADAL" clId="{CD924421-6533-B941-98E0-B54AE7E1E98C}" dt="2023-10-20T17:17:34.357" v="4253" actId="20577"/>
          <ac:spMkLst>
            <pc:docMk/>
            <pc:sldMk cId="4150595517" sldId="326"/>
            <ac:spMk id="2" creationId="{6BAB3CF5-A82F-96E0-DCAF-8055B6ECDF87}"/>
          </ac:spMkLst>
        </pc:spChg>
        <pc:spChg chg="mod">
          <ac:chgData name="Amy Agarwal" userId="5e5efb22-f956-43f6-af2a-d8069f8c9622" providerId="ADAL" clId="{CD924421-6533-B941-98E0-B54AE7E1E98C}" dt="2023-11-13T21:46:09.010" v="5207" actId="20577"/>
          <ac:spMkLst>
            <pc:docMk/>
            <pc:sldMk cId="4150595517" sldId="326"/>
            <ac:spMk id="5" creationId="{00000000-0000-0000-0000-000000000000}"/>
          </ac:spMkLst>
        </pc:spChg>
      </pc:sldChg>
      <pc:sldChg chg="modSp add mod">
        <pc:chgData name="Amy Agarwal" userId="5e5efb22-f956-43f6-af2a-d8069f8c9622" providerId="ADAL" clId="{CD924421-6533-B941-98E0-B54AE7E1E98C}" dt="2023-11-13T21:47:05.034" v="5225" actId="20577"/>
        <pc:sldMkLst>
          <pc:docMk/>
          <pc:sldMk cId="1156048069" sldId="327"/>
        </pc:sldMkLst>
        <pc:spChg chg="mod">
          <ac:chgData name="Amy Agarwal" userId="5e5efb22-f956-43f6-af2a-d8069f8c9622" providerId="ADAL" clId="{CD924421-6533-B941-98E0-B54AE7E1E98C}" dt="2023-10-20T17:25:12.229" v="4611" actId="20577"/>
          <ac:spMkLst>
            <pc:docMk/>
            <pc:sldMk cId="1156048069" sldId="327"/>
            <ac:spMk id="2" creationId="{6BAB3CF5-A82F-96E0-DCAF-8055B6ECDF87}"/>
          </ac:spMkLst>
        </pc:spChg>
        <pc:spChg chg="mod">
          <ac:chgData name="Amy Agarwal" userId="5e5efb22-f956-43f6-af2a-d8069f8c9622" providerId="ADAL" clId="{CD924421-6533-B941-98E0-B54AE7E1E98C}" dt="2023-11-13T21:47:05.034" v="5225" actId="20577"/>
          <ac:spMkLst>
            <pc:docMk/>
            <pc:sldMk cId="1156048069" sldId="327"/>
            <ac:spMk id="5" creationId="{00000000-0000-0000-0000-000000000000}"/>
          </ac:spMkLst>
        </pc:spChg>
      </pc:sldChg>
      <pc:sldChg chg="modSp add mod">
        <pc:chgData name="Amy Agarwal" userId="5e5efb22-f956-43f6-af2a-d8069f8c9622" providerId="ADAL" clId="{CD924421-6533-B941-98E0-B54AE7E1E98C}" dt="2023-10-20T17:45:07.371" v="5122" actId="20577"/>
        <pc:sldMkLst>
          <pc:docMk/>
          <pc:sldMk cId="3458244130" sldId="328"/>
        </pc:sldMkLst>
        <pc:spChg chg="mod">
          <ac:chgData name="Amy Agarwal" userId="5e5efb22-f956-43f6-af2a-d8069f8c9622" providerId="ADAL" clId="{CD924421-6533-B941-98E0-B54AE7E1E98C}" dt="2023-10-20T17:37:13.246" v="4930" actId="6549"/>
          <ac:spMkLst>
            <pc:docMk/>
            <pc:sldMk cId="3458244130" sldId="328"/>
            <ac:spMk id="2" creationId="{6BAB3CF5-A82F-96E0-DCAF-8055B6ECDF87}"/>
          </ac:spMkLst>
        </pc:spChg>
        <pc:spChg chg="mod">
          <ac:chgData name="Amy Agarwal" userId="5e5efb22-f956-43f6-af2a-d8069f8c9622" providerId="ADAL" clId="{CD924421-6533-B941-98E0-B54AE7E1E98C}" dt="2023-10-20T17:45:07.371" v="5122" actId="20577"/>
          <ac:spMkLst>
            <pc:docMk/>
            <pc:sldMk cId="3458244130" sldId="328"/>
            <ac:spMk id="5" creationId="{00000000-0000-0000-0000-000000000000}"/>
          </ac:spMkLst>
        </pc:spChg>
      </pc:sldChg>
      <pc:sldMasterChg chg="delSldLayout modSldLayout">
        <pc:chgData name="Amy Agarwal" userId="5e5efb22-f956-43f6-af2a-d8069f8c9622" providerId="ADAL" clId="{CD924421-6533-B941-98E0-B54AE7E1E98C}" dt="2023-10-20T17:41:44.538" v="5120" actId="14100"/>
        <pc:sldMasterMkLst>
          <pc:docMk/>
          <pc:sldMasterMk cId="4048611944" sldId="2147483648"/>
        </pc:sldMasterMkLst>
        <pc:sldLayoutChg chg="modSp mod">
          <pc:chgData name="Amy Agarwal" userId="5e5efb22-f956-43f6-af2a-d8069f8c9622" providerId="ADAL" clId="{CD924421-6533-B941-98E0-B54AE7E1E98C}" dt="2023-10-20T17:41:44.538" v="5120" actId="14100"/>
          <pc:sldLayoutMkLst>
            <pc:docMk/>
            <pc:sldMasterMk cId="4048611944" sldId="2147483648"/>
            <pc:sldLayoutMk cId="3191277469" sldId="2147483660"/>
          </pc:sldLayoutMkLst>
          <pc:spChg chg="mod">
            <ac:chgData name="Amy Agarwal" userId="5e5efb22-f956-43f6-af2a-d8069f8c9622" providerId="ADAL" clId="{CD924421-6533-B941-98E0-B54AE7E1E98C}" dt="2023-10-20T17:41:44.538" v="5120" actId="14100"/>
            <ac:spMkLst>
              <pc:docMk/>
              <pc:sldMasterMk cId="4048611944" sldId="2147483648"/>
              <pc:sldLayoutMk cId="3191277469" sldId="2147483660"/>
              <ac:spMk id="3" creationId="{00000000-0000-0000-0000-000000000000}"/>
            </ac:spMkLst>
          </pc:spChg>
          <pc:spChg chg="mod">
            <ac:chgData name="Amy Agarwal" userId="5e5efb22-f956-43f6-af2a-d8069f8c9622" providerId="ADAL" clId="{CD924421-6533-B941-98E0-B54AE7E1E98C}" dt="2023-10-19T19:39:32.059" v="31" actId="14100"/>
            <ac:spMkLst>
              <pc:docMk/>
              <pc:sldMasterMk cId="4048611944" sldId="2147483648"/>
              <pc:sldLayoutMk cId="3191277469" sldId="2147483660"/>
              <ac:spMk id="10" creationId="{23DD65E5-F150-F97C-E474-0B7CFC1DC766}"/>
            </ac:spMkLst>
          </pc:spChg>
          <pc:spChg chg="mod">
            <ac:chgData name="Amy Agarwal" userId="5e5efb22-f956-43f6-af2a-d8069f8c9622" providerId="ADAL" clId="{CD924421-6533-B941-98E0-B54AE7E1E98C}" dt="2023-10-20T17:41:30.696" v="5119" actId="1035"/>
            <ac:spMkLst>
              <pc:docMk/>
              <pc:sldMasterMk cId="4048611944" sldId="2147483648"/>
              <pc:sldLayoutMk cId="3191277469" sldId="2147483660"/>
              <ac:spMk id="18" creationId="{CDB90755-4618-5C1F-2B79-4B34A06BC539}"/>
            </ac:spMkLst>
          </pc:spChg>
        </pc:sldLayoutChg>
        <pc:sldLayoutChg chg="del">
          <pc:chgData name="Amy Agarwal" userId="5e5efb22-f956-43f6-af2a-d8069f8c9622" providerId="ADAL" clId="{CD924421-6533-B941-98E0-B54AE7E1E98C}" dt="2023-10-20T17:39:27.508" v="5102" actId="2696"/>
          <pc:sldLayoutMkLst>
            <pc:docMk/>
            <pc:sldMasterMk cId="4048611944" sldId="2147483648"/>
            <pc:sldLayoutMk cId="4093562571" sldId="2147483664"/>
          </pc:sldLayoutMkLst>
        </pc:sldLayoutChg>
      </pc:sldMasterChg>
      <pc:sldMasterChg chg="del delSldLayout">
        <pc:chgData name="Amy Agarwal" userId="5e5efb22-f956-43f6-af2a-d8069f8c9622" providerId="ADAL" clId="{CD924421-6533-B941-98E0-B54AE7E1E98C}" dt="2023-10-20T17:39:26.922" v="5100" actId="2696"/>
        <pc:sldMasterMkLst>
          <pc:docMk/>
          <pc:sldMasterMk cId="1205952578" sldId="2147483665"/>
        </pc:sldMasterMkLst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2891648388" sldId="2147483666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2101068531" sldId="2147483667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1491519613" sldId="2147483668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4158638060" sldId="2147483669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3040749589" sldId="2147483670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4267883473" sldId="2147483671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998764941" sldId="2147483672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133372211" sldId="2147483673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3328736004" sldId="2147483674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3939454754" sldId="2147483675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948005200" sldId="2147483676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3640896248" sldId="2147483677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1929028955" sldId="2147483678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2853381187" sldId="2147483679"/>
          </pc:sldLayoutMkLst>
        </pc:sldLayoutChg>
        <pc:sldLayoutChg chg="del">
          <pc:chgData name="Amy Agarwal" userId="5e5efb22-f956-43f6-af2a-d8069f8c9622" providerId="ADAL" clId="{CD924421-6533-B941-98E0-B54AE7E1E98C}" dt="2023-10-20T17:39:26.922" v="5100" actId="2696"/>
          <pc:sldLayoutMkLst>
            <pc:docMk/>
            <pc:sldMasterMk cId="1205952578" sldId="2147483665"/>
            <pc:sldLayoutMk cId="3193951089" sldId="2147483680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46A26-F570-4195-9C05-F97777A25FA0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994CF-23BA-4B83-99BB-8B6729379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51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9A24D83-4DD0-714B-A442-14209FB5D0C2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5A166BF-B936-AD4D-99C7-A5FB83864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13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172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916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141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7608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3099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3782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71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3926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69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0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00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519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909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70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6198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714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9045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gradFill flip="none" rotWithShape="1">
          <a:gsLst>
            <a:gs pos="0">
              <a:srgbClr val="E0B3D1"/>
            </a:gs>
            <a:gs pos="66000">
              <a:schemeClr val="bg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54A1F5F-7C01-F0F2-963A-2B0988063A5B}"/>
              </a:ext>
            </a:extLst>
          </p:cNvPr>
          <p:cNvSpPr/>
          <p:nvPr userDrawn="1"/>
        </p:nvSpPr>
        <p:spPr>
          <a:xfrm>
            <a:off x="0" y="2716659"/>
            <a:ext cx="9144000" cy="24268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2ADB694C-E0B0-ECDD-EE6A-582CCAEBE0DE}"/>
              </a:ext>
            </a:extLst>
          </p:cNvPr>
          <p:cNvSpPr/>
          <p:nvPr userDrawn="1"/>
        </p:nvSpPr>
        <p:spPr>
          <a:xfrm rot="10800000">
            <a:off x="15765" y="454802"/>
            <a:ext cx="9144000" cy="4033379"/>
          </a:xfrm>
          <a:prstGeom prst="round2Same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CDB90755-4618-5C1F-2B79-4B34A06BC539}"/>
              </a:ext>
            </a:extLst>
          </p:cNvPr>
          <p:cNvSpPr/>
          <p:nvPr userDrawn="1"/>
        </p:nvSpPr>
        <p:spPr>
          <a:xfrm rot="10800000">
            <a:off x="15765" y="212233"/>
            <a:ext cx="9144000" cy="4033379"/>
          </a:xfrm>
          <a:prstGeom prst="round2Same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23DD65E5-F150-F97C-E474-0B7CFC1DC766}"/>
              </a:ext>
            </a:extLst>
          </p:cNvPr>
          <p:cNvSpPr/>
          <p:nvPr userDrawn="1"/>
        </p:nvSpPr>
        <p:spPr>
          <a:xfrm rot="10800000">
            <a:off x="-1" y="-2"/>
            <a:ext cx="9159765" cy="3940629"/>
          </a:xfrm>
          <a:prstGeom prst="round2Same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88516"/>
            <a:ext cx="8261131" cy="2083234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Issues Surrounding Miscarriage, Induced Abortion, and the Delivery of Postabortion Care​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2716659"/>
            <a:ext cx="5959366" cy="1004949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500" b="1" i="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Module 1</a:t>
            </a:r>
          </a:p>
          <a:p>
            <a:r>
              <a:rPr lang="en-US" dirty="0"/>
              <a:t>Session 1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A4FEA04B-3397-5271-77CC-876139B421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372" y="2525664"/>
            <a:ext cx="1457959" cy="1457959"/>
          </a:xfrm>
          <a:prstGeom prst="rect">
            <a:avLst/>
          </a:prstGeom>
        </p:spPr>
      </p:pic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7E37E23-C437-4FD0-C9CB-FFA79C7F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77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ran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0EED8C6D-3046-C30F-415B-F60CB59931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7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full bleed p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A1493318-53C9-4277-B5D8-EE4A8A40A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6/28/2024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29DD17-B12E-D0B9-96F5-AAB3998F151C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61645AB-50BA-0541-BF02-3CF435A95FF5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65B357E-D7A9-DFE3-1F63-0E13CC5C364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048759-5121-ED2B-1A11-8AD1B0D43C0E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587074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C64F389-C694-1B43-9A3E-6C550BB2F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0090" y="0"/>
            <a:ext cx="4970815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6/28/2024</a:t>
            </a:fld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C028657-0D5E-CA1A-BDBD-265FDAFF07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9079415-6614-C50F-7C22-DAFC8A5BF447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D788878-6924-89C3-126D-4BD02C70850C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DE56173-106D-E1C9-6D01-241284906673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4552238-0D5A-C39A-713A-8A05C44F20F6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888006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D1734167-AF19-16C7-63CF-E3647A904A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003001"/>
          </a:xfrm>
        </p:spPr>
        <p:txBody>
          <a:bodyPr>
            <a:noAutofit/>
          </a:bodyPr>
          <a:lstStyle>
            <a:lvl1pPr marL="257175" indent="-257175">
              <a:buFontTx/>
              <a:buBlip>
                <a:blip r:embed="rId3"/>
              </a:buBlip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131463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6/28/2024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6F149EC-CB9C-CDCD-4E8D-DE8B0A21EF80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7FC778-D355-F890-ABB4-F2FB6B9C9F72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4FF647-AA8F-7E22-C342-AA7A07492AB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64055ED-8305-4056-D548-299D156D17DB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29681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2C919AD7-9481-3D87-4703-7133BA9CF2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94AD127E-2779-D170-5DFF-24879C058B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4" name="Picture 3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18FD4FD1-0544-9C15-781A-ECECB4B779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26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7DED2DE-7E59-2728-159C-48F95F41F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463040"/>
            <a:ext cx="8229600" cy="2836189"/>
          </a:xfrm>
        </p:spPr>
        <p:txBody>
          <a:bodyPr vert="horz">
            <a:noAutofit/>
          </a:bodyPr>
          <a:lstStyle>
            <a:lvl1pPr marL="257175" indent="-257175">
              <a:buFontTx/>
              <a:buBlip>
                <a:blip r:embed="rId3"/>
              </a:buBlip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76210F-F479-6A67-FBF9-0B5652C4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4A20F6DE-C7CB-47C4-D50E-1DF4345CD8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9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F69159E0-7790-A7C5-0ECA-B25D290B79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463040"/>
            <a:ext cx="8229600" cy="2834640"/>
          </a:xfrm>
        </p:spPr>
        <p:txBody>
          <a:bodyPr>
            <a:noAutofit/>
          </a:bodyPr>
          <a:lstStyle>
            <a:lvl1pPr marL="257175" indent="-257175">
              <a:buClr>
                <a:srgbClr val="E17000"/>
              </a:buClr>
              <a:buFont typeface="System Font Regular"/>
              <a:buChar char="&gt;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57213" indent="-214313">
              <a:buClr>
                <a:srgbClr val="E17000"/>
              </a:buClr>
              <a:buSzPct val="80000"/>
              <a:buFont typeface="Wingdings" pitchFamily="2" charset="2"/>
              <a:buChar char="§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57250" indent="-171450">
              <a:buClr>
                <a:srgbClr val="E17000"/>
              </a:buClr>
              <a:buFont typeface="System Font Regular"/>
              <a:buChar char="-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200150" indent="-171450">
              <a:buClr>
                <a:srgbClr val="E17000"/>
              </a:buClr>
              <a:buSzPct val="70000"/>
              <a:buFont typeface="Courier New" panose="02070309020205020404" pitchFamily="49" charset="0"/>
              <a:buChar char="o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543050" indent="-171450">
              <a:buClr>
                <a:srgbClr val="E17000"/>
              </a:buClr>
              <a:buSzPct val="50000"/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8640" y="4767263"/>
            <a:ext cx="289560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40BA38-9683-AE9F-6912-C7E4D2E71E7D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71069C9E-94FE-07BB-5786-556BEAF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9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>
            <a:noAutofit/>
          </a:bodyPr>
          <a:lstStyle>
            <a:lvl1pPr algn="ctr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79293"/>
            <a:ext cx="6400800" cy="1314450"/>
          </a:xfrm>
        </p:spPr>
        <p:txBody>
          <a:bodyPr>
            <a:noAutofit/>
          </a:bodyPr>
          <a:lstStyle>
            <a:lvl1pPr marL="0" indent="0" algn="ctr">
              <a:buNone/>
              <a:defRPr sz="3000" b="1" i="1">
                <a:solidFill>
                  <a:srgbClr val="970254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6/28/2024</a:t>
            </a:fld>
            <a:endParaRPr lang="en-US"/>
          </a:p>
        </p:txBody>
      </p:sp>
      <p:pic>
        <p:nvPicPr>
          <p:cNvPr id="6" name="Picture 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76A6F0D-94B1-DFD8-A34E-D2C041C0F5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E6D5690-A690-79B0-E7AB-C7A315330843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0" name="Rectangle 9"/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E2B4FA8-EFF1-2B24-8460-4F2A37287227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13C846-6370-4645-F279-A4DB60374753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42739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463040"/>
            <a:ext cx="3947161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6930" y="1463039"/>
            <a:ext cx="3950208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6/28/2024</a:t>
            </a:fld>
            <a:endParaRPr lang="en-US"/>
          </a:p>
        </p:txBody>
      </p:sp>
      <p:pic>
        <p:nvPicPr>
          <p:cNvPr id="7" name="Picture 6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C206FD9-DD25-9ABD-87F2-50C6DDE8F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6" name="Picture 5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A2C88D7-9694-D250-B4B8-3D7AE6CA92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75E66F24-D101-0150-61C6-08CB6DB18B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27D909E-B599-4D1B-C7E8-8167F66CF54C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E7903AA-5C7D-0CC9-A08E-E096AF83D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463040"/>
            <a:ext cx="3950208" cy="479822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051437"/>
            <a:ext cx="394874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7534" y="1463040"/>
            <a:ext cx="3950208" cy="479822"/>
          </a:xfrm>
        </p:spPr>
        <p:txBody>
          <a:bodyPr anchor="t" anchorCtr="0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7534" y="2051436"/>
            <a:ext cx="395020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6/28/2024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8B9A075-1070-0B75-5C23-EB9E7ACC4D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FB23F01-9FCC-BF69-512B-0A40F3550C46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04776D7-79F3-2A86-C2A9-96584D4A618D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6F17423-96DF-3BFB-B8B9-DD7C29F8E678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62A0149-39C0-F013-48F2-52433BA01615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81606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6/28/2024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B52170B-5D15-A04E-AF99-45CF00D7C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9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D3D180BE-55A5-5C44-9BE2-42C74470CEE5}" type="datetimeFigureOut">
              <a:rPr lang="en-US" smtClean="0"/>
              <a:pPr/>
              <a:t>6/28/2024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1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4" r:id="rId2"/>
    <p:sldLayoutId id="2147483658" r:id="rId3"/>
    <p:sldLayoutId id="2147483650" r:id="rId4"/>
    <p:sldLayoutId id="2147483649" r:id="rId5"/>
    <p:sldLayoutId id="2147483652" r:id="rId6"/>
    <p:sldLayoutId id="2147483653" r:id="rId7"/>
    <p:sldLayoutId id="2147483655" r:id="rId8"/>
    <p:sldLayoutId id="2147483662" r:id="rId9"/>
    <p:sldLayoutId id="2147483681" r:id="rId10"/>
    <p:sldLayoutId id="2147483661" r:id="rId11"/>
    <p:sldLayoutId id="2147483682" r:id="rId12"/>
    <p:sldLayoutId id="2147483656" r:id="rId13"/>
  </p:sldLayoutIdLst>
  <p:txStyles>
    <p:titleStyle>
      <a:lvl1pPr algn="l" defTabSz="3429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&gt;"/>
        <a:defRPr sz="21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1700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-"/>
        <a:defRPr sz="15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3pPr>
      <a:lvl4pPr marL="1200150" indent="-171450" algn="l" defTabSz="342900" rtl="0" eaLnBrk="1" latinLnBrk="0" hangingPunct="1">
        <a:spcBef>
          <a:spcPct val="20000"/>
        </a:spcBef>
        <a:buClr>
          <a:srgbClr val="E17000"/>
        </a:buClr>
        <a:buSzPct val="80000"/>
        <a:buFont typeface="Wingdings" pitchFamily="2" charset="2"/>
        <a:buChar char="§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4pPr>
      <a:lvl5pPr marL="1543050" indent="-171450" algn="l" defTabSz="342900" rtl="0" eaLnBrk="1" latinLnBrk="0" hangingPunct="1">
        <a:spcBef>
          <a:spcPct val="20000"/>
        </a:spcBef>
        <a:buClr>
          <a:srgbClr val="E17000"/>
        </a:buClr>
        <a:buSzPct val="70000"/>
        <a:buFont typeface="Courier New" panose="02070309020205020404" pitchFamily="49" charset="0"/>
        <a:buChar char="o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150" y="747024"/>
            <a:ext cx="8267700" cy="1459342"/>
          </a:xfrm>
        </p:spPr>
        <p:txBody>
          <a:bodyPr>
            <a:noAutofit/>
          </a:bodyPr>
          <a:lstStyle/>
          <a:p>
            <a:r>
              <a:rPr lang="en-US" b="1" dirty="0"/>
              <a:t>Issues Surrounding Miscarriage, Induced Abortion, and the Delivery of Postabortion Care​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38150" y="2571751"/>
            <a:ext cx="5092810" cy="9189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800" kern="1200">
                <a:solidFill>
                  <a:srgbClr val="D95C1D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2500" dirty="0">
                <a:solidFill>
                  <a:schemeClr val="tx1"/>
                </a:solidFill>
              </a:rPr>
              <a:t>Postabortion Care Curriculum </a:t>
            </a:r>
          </a:p>
          <a:p>
            <a:r>
              <a:rPr lang="en-US" sz="2500" b="1" dirty="0">
                <a:solidFill>
                  <a:schemeClr val="tx1"/>
                </a:solidFill>
              </a:rPr>
              <a:t>Module 1, Session 1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E277690-21AF-277D-D8E7-D663C6DF49C1}"/>
              </a:ext>
            </a:extLst>
          </p:cNvPr>
          <p:cNvCxnSpPr/>
          <p:nvPr/>
        </p:nvCxnSpPr>
        <p:spPr>
          <a:xfrm>
            <a:off x="534074" y="2419519"/>
            <a:ext cx="1739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96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22171"/>
            <a:ext cx="8229600" cy="346736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Economic problems: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inadequate income to care for a baby, lack of employment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Social and cultural problems: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pregnancy outside of marriage, cultural and religious stigma, preference for a male child, pressure or coercion to have an abortion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Medical problems: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history of problems during pregnancy, obstetric complications, severe fetal anomalies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Unintended pregnancy: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due to lack of access to contraception, contraceptive method failure, rape, or incest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Other reasons: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desire to delay or limit pregnancy, school enrollment status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6791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Why Clients Seek Abortion Services</a:t>
            </a:r>
          </a:p>
        </p:txBody>
      </p:sp>
    </p:spTree>
    <p:extLst>
      <p:ext uri="{BB962C8B-B14F-4D97-AF65-F5344CB8AC3E}">
        <p14:creationId xmlns:p14="http://schemas.microsoft.com/office/powerpoint/2010/main" val="931245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37223"/>
            <a:ext cx="8229600" cy="333477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 is internationally recognized as an important intervention to address complications related to induced and spontaneous abortions. ​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 is an essential component of maternal and newborn healthcare programming.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Comprehensive PAC integrates public health interventions with various service delivery interventions.​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123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Postabortion Care (PAC)</a:t>
            </a:r>
          </a:p>
        </p:txBody>
      </p:sp>
    </p:spTree>
    <p:extLst>
      <p:ext uri="{BB962C8B-B14F-4D97-AF65-F5344CB8AC3E}">
        <p14:creationId xmlns:p14="http://schemas.microsoft.com/office/powerpoint/2010/main" val="3231955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82848"/>
            <a:ext cx="8141516" cy="342270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24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Ability and willingness to seek care promptly: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needing permission or funds from others, fear of stigma and/or rejection by family members​ and community</a:t>
            </a:r>
          </a:p>
          <a:p>
            <a:pPr marL="342900" indent="-342900" fontAlgn="base">
              <a:spcBef>
                <a:spcPts val="24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​Access to PAC services: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limited access to health services within their location, reluctance to visit nearby facilities, lack of confidentiality</a:t>
            </a:r>
          </a:p>
          <a:p>
            <a:pPr marL="342900" indent="-342900" fontAlgn="base">
              <a:spcBef>
                <a:spcPts val="24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Importance of fertility: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fear of blame for failure to demonstrate fertility, myths and misconceptions about modern contraception and fertility</a:t>
            </a:r>
          </a:p>
          <a:p>
            <a:pPr marL="342900" indent="-342900" fontAlgn="base">
              <a:spcBef>
                <a:spcPts val="24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​Provider attitudes toward PAC clients: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disrespectful of youth and adolescents, unmarried clients, people with disabilities, and other marginalized populations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Factors That Affect Whether Clients Seek PAC</a:t>
            </a:r>
          </a:p>
        </p:txBody>
      </p:sp>
    </p:spTree>
    <p:extLst>
      <p:ext uri="{BB962C8B-B14F-4D97-AF65-F5344CB8AC3E}">
        <p14:creationId xmlns:p14="http://schemas.microsoft.com/office/powerpoint/2010/main" val="1186607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209606"/>
            <a:ext cx="8402287" cy="327686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6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Many pregnancy-related deaths are the result of various delays, such as: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Recognizing that a problem exists: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clients believing that pregnancy problems are “normal,” are unaware they are pregnant, are unaware the problem is pregnancy-related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​Deciding to seek care: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gender and family roles and associated lack of decision-making ability, fear of stigma, prior experience with poor-quality care, cost of services 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Reaching care: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lack of transportation or funds for transportation, poor road conditions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​Receiving care: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lack of comprehensive care, triage systems, understaffed facilities, negative provider attitudes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Delays in Seeking Care</a:t>
            </a:r>
          </a:p>
        </p:txBody>
      </p:sp>
    </p:spTree>
    <p:extLst>
      <p:ext uri="{BB962C8B-B14F-4D97-AF65-F5344CB8AC3E}">
        <p14:creationId xmlns:p14="http://schemas.microsoft.com/office/powerpoint/2010/main" val="522810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201486"/>
            <a:ext cx="8268064" cy="288395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All clients have the right to the highest quality of PAC possible. ​However: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legal status of induced abortion and policies on PAC are different in different places and can be confusing. ​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Clients needing PAC may be reluctant to seek care, for instance, if abortion is criminalized or if they fear mistreatment.​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Providers may fear or experience stigma if their work is perceived as controversial.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Legal Status of Abortion and PAC</a:t>
            </a:r>
          </a:p>
        </p:txBody>
      </p:sp>
    </p:spTree>
    <p:extLst>
      <p:ext uri="{BB962C8B-B14F-4D97-AF65-F5344CB8AC3E}">
        <p14:creationId xmlns:p14="http://schemas.microsoft.com/office/powerpoint/2010/main" val="11607659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181086"/>
            <a:ext cx="8348472" cy="322783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Every country has laws, policies, protocols, and/or regulations on induced abortion and PAC. ​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Providers should offer care in alignment with established laws, policies, protocols, and regulations. ​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 is a medical requirement, regardless of whether the abortion was induced, spontaneous, or considered illegal.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 is a lifesaving intervention for addressing complications related to abortion that should be available to all who need it. 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Understanding Abortion and PAC Policies</a:t>
            </a:r>
          </a:p>
        </p:txBody>
      </p:sp>
    </p:spTree>
    <p:extLst>
      <p:ext uri="{BB962C8B-B14F-4D97-AF65-F5344CB8AC3E}">
        <p14:creationId xmlns:p14="http://schemas.microsoft.com/office/powerpoint/2010/main" val="41505955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54330" y="1206337"/>
            <a:ext cx="8435340" cy="362102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2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 comprehensive PAC to all clients.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Take necessary measures to save lives and preserve clients’ health.​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 emergency care, once a client is out of danger:​</a:t>
            </a:r>
          </a:p>
          <a:p>
            <a:pPr marL="635000" lvl="1" indent="-381000" fontAlgn="base">
              <a:spcBef>
                <a:spcPts val="16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Offer counseling about future reproductive intentions and return of fertility.</a:t>
            </a:r>
          </a:p>
          <a:p>
            <a:pPr marL="635000" lvl="1" indent="-381000" fontAlgn="base">
              <a:spcBef>
                <a:spcPts val="16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Help the client prevent future unplanned pregnancies.​</a:t>
            </a:r>
          </a:p>
          <a:p>
            <a:pPr marL="635000" lvl="1" indent="-381000" fontAlgn="base">
              <a:spcBef>
                <a:spcPts val="16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Provide, or refer for, other reproductive health services.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184935" y="138407"/>
            <a:ext cx="8033006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Healthcare Providers’ Responsibilities for PAC</a:t>
            </a:r>
          </a:p>
        </p:txBody>
      </p:sp>
    </p:spTree>
    <p:extLst>
      <p:ext uri="{BB962C8B-B14F-4D97-AF65-F5344CB8AC3E}">
        <p14:creationId xmlns:p14="http://schemas.microsoft.com/office/powerpoint/2010/main" val="42635192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223786"/>
            <a:ext cx="8435340" cy="3337560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2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 provision of PAC to all clients in need.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Prohibit punishment of providers offering PAC.​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access to contraceptive counseling and services.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 tasking sharing of PAC, as appropriate​.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Health System Responsibilities for PAC</a:t>
            </a:r>
          </a:p>
        </p:txBody>
      </p:sp>
    </p:spTree>
    <p:extLst>
      <p:ext uri="{BB962C8B-B14F-4D97-AF65-F5344CB8AC3E}">
        <p14:creationId xmlns:p14="http://schemas.microsoft.com/office/powerpoint/2010/main" val="34582441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34D9DFA-2C53-4850-BEE5-6F90BCCD0956}"/>
              </a:ext>
            </a:extLst>
          </p:cNvPr>
          <p:cNvSpPr/>
          <p:nvPr/>
        </p:nvSpPr>
        <p:spPr>
          <a:xfrm>
            <a:off x="-25543" y="0"/>
            <a:ext cx="9422676" cy="5143500"/>
          </a:xfrm>
          <a:prstGeom prst="rect">
            <a:avLst/>
          </a:prstGeom>
          <a:solidFill>
            <a:srgbClr val="9702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E6BFFA-C8A0-754B-A827-A1D0B06C5C87}"/>
              </a:ext>
            </a:extLst>
          </p:cNvPr>
          <p:cNvSpPr/>
          <p:nvPr/>
        </p:nvSpPr>
        <p:spPr>
          <a:xfrm>
            <a:off x="-25543" y="0"/>
            <a:ext cx="216736" cy="5143500"/>
          </a:xfrm>
          <a:prstGeom prst="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8D8E68-8DE8-6257-3428-9CD7C2394DC5}"/>
              </a:ext>
            </a:extLst>
          </p:cNvPr>
          <p:cNvSpPr/>
          <p:nvPr/>
        </p:nvSpPr>
        <p:spPr>
          <a:xfrm>
            <a:off x="192171" y="0"/>
            <a:ext cx="216736" cy="5143500"/>
          </a:xfrm>
          <a:prstGeom prst="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24308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345B79B-FF0C-DB48-A006-8348D0095779}"/>
              </a:ext>
            </a:extLst>
          </p:cNvPr>
          <p:cNvSpPr/>
          <p:nvPr/>
        </p:nvSpPr>
        <p:spPr>
          <a:xfrm>
            <a:off x="320713" y="0"/>
            <a:ext cx="8823288" cy="44140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47F908-C1F4-3B45-974C-28DDDD8D8990}"/>
              </a:ext>
            </a:extLst>
          </p:cNvPr>
          <p:cNvSpPr txBox="1"/>
          <p:nvPr/>
        </p:nvSpPr>
        <p:spPr>
          <a:xfrm>
            <a:off x="578364" y="788607"/>
            <a:ext cx="7987271" cy="22929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contents of this presentation draw from the Postabortion Care Curriculum Reference Manual.  </a:t>
            </a:r>
          </a:p>
          <a:p>
            <a:pPr lvl="0">
              <a:spcBef>
                <a:spcPts val="1800"/>
              </a:spcBef>
              <a:defRPr/>
            </a:pPr>
            <a:r>
              <a:rPr lang="es-ES_tradnl" sz="24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refer to the Reference Manual for additional information, including further details and guidance as well as compete references to source material.</a:t>
            </a:r>
            <a:endParaRPr kumimoji="0" lang="es-ES_tradnl" sz="240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3F9FFB7-8663-DA87-540F-0DD57383B09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7077956" y="2637198"/>
            <a:ext cx="1776861" cy="177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9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70331" y="1185278"/>
            <a:ext cx="8403337" cy="3282696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2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 the end of this session, participants will be able to:​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Define the term “abortion.”​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Discuss the magnitude of maternal mortality worldwide and nationally (if known).​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possible reasons for spontaneous abortion or miscarriage.​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possible reasons a client may choose to have an induced abortion.​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Describe national abortion laws and regulations and discuss how they impact postabortion care (PAC).​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Describe facility policies for PAC (at participant’s place of employment) and how they impact service delivery.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70331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3140156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31687" y="1195799"/>
            <a:ext cx="8280626" cy="321223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word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“abortion”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refers to the loss or termination of pregnancy.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includes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spontaneous abortion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also known as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miscarriage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and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induced abortion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In this course, the terms “miscarriage” and “spontaneous abortion” are used interchangeably. 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“unsafe abortion”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 an induced abortion performed by persons without the necessary skills and/or in an environment lacking medical standards</a:t>
            </a: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 </a:t>
            </a:r>
            <a:r>
              <a:rPr lang="en-US" alt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“incomplete abortion”</a:t>
            </a: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typically involves vaginal bleeding, contractions and cramping, cervical dilation, and incomplete passage of the products of conception.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Defining Terms</a:t>
            </a:r>
          </a:p>
        </p:txBody>
      </p:sp>
    </p:spTree>
    <p:extLst>
      <p:ext uri="{BB962C8B-B14F-4D97-AF65-F5344CB8AC3E}">
        <p14:creationId xmlns:p14="http://schemas.microsoft.com/office/powerpoint/2010/main" val="53894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24195"/>
            <a:ext cx="8229600" cy="241914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4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Maternal Mortality Ratio, also referred to as MMR, is the number of maternal deaths per 100,000 live births.</a:t>
            </a:r>
          </a:p>
          <a:p>
            <a:pPr marL="342900" indent="-342900">
              <a:spcBef>
                <a:spcPts val="24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​More than 287,000 maternal deaths occurred globally in 2020. </a:t>
            </a:r>
          </a:p>
          <a:p>
            <a:pPr marL="342900" indent="-342900">
              <a:spcBef>
                <a:spcPts val="24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every maternal death, approximately 20 to 30 pregnant people experience maternal morbidity</a:t>
            </a: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en-US" sz="1800" baseline="30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Magnitude of Maternal Mortality and Morbidity</a:t>
            </a:r>
          </a:p>
        </p:txBody>
      </p:sp>
    </p:spTree>
    <p:extLst>
      <p:ext uri="{BB962C8B-B14F-4D97-AF65-F5344CB8AC3E}">
        <p14:creationId xmlns:p14="http://schemas.microsoft.com/office/powerpoint/2010/main" val="3611735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03995"/>
            <a:ext cx="8229600" cy="335445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From 2015 to 2019, approximately 121 million unintended pregnancies occurred globally each year. 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​A total of 73.3 million pregnancies ended in abortion; this corresponds to 39 abortions per 1,000 women aged 15 to 49 years.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​Approximately 45% of the abortions were unsafe; 97% of these occurred in developing countries.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Between 4.7% and 13.2% of maternal deaths can be attributed to unsafe abortions each year</a:t>
            </a: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en-US" altLang="en-US" sz="1800" baseline="30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6491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The Impact of Abortion</a:t>
            </a:r>
          </a:p>
        </p:txBody>
      </p:sp>
    </p:spTree>
    <p:extLst>
      <p:ext uri="{BB962C8B-B14F-4D97-AF65-F5344CB8AC3E}">
        <p14:creationId xmlns:p14="http://schemas.microsoft.com/office/powerpoint/2010/main" val="41898917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508863" y="1171026"/>
            <a:ext cx="8232014" cy="310136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spontaneous abortion, or miscarriage, is the spontaneous loss of a clinical pregnancy before 20 completed weeks of gestation or, if gestational age is unknown, a weight of 500 grams or less.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Most miscarriages occur between the 6th and 12th weeks of pregnancy.​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 estimated 23 million miscarriages occur each year, translating to 44 pregnancies lost every minute.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Between 10% to 20% of recognized pregnancies will end in a spontaneous abortion or miscarriage.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214691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Spontaneous Loss of Pregnancy</a:t>
            </a:r>
          </a:p>
        </p:txBody>
      </p:sp>
    </p:spTree>
    <p:extLst>
      <p:ext uri="{BB962C8B-B14F-4D97-AF65-F5344CB8AC3E}">
        <p14:creationId xmlns:p14="http://schemas.microsoft.com/office/powerpoint/2010/main" val="2640056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66343" y="1197681"/>
            <a:ext cx="8460658" cy="361462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22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While the exact cause of a spontaneous abortion in many cases may not be clear, some known factors include:​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Genetic factors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Hormonal causes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rPr>
              <a:t>​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Infections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Gender-based violence​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Other contributing factors (environment, medications, smoking, etc.)</a:t>
            </a:r>
          </a:p>
          <a:p>
            <a:pPr fontAlgn="base">
              <a:spcBef>
                <a:spcPts val="16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Clients who experience multiple miscarriages require additional evaluation, counseling, and support.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66343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Spontaneous Abortion: Known Causes</a:t>
            </a:r>
          </a:p>
        </p:txBody>
      </p:sp>
    </p:spTree>
    <p:extLst>
      <p:ext uri="{BB962C8B-B14F-4D97-AF65-F5344CB8AC3E}">
        <p14:creationId xmlns:p14="http://schemas.microsoft.com/office/powerpoint/2010/main" val="19371880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564913" y="1197291"/>
            <a:ext cx="8159637" cy="318390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22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Some spontaneous abortions will result in complications that necessitate emergency treatment and many will result in long-term health problems. Additionally, a client who has had a spontaneous abortion also has an increased risk of other problems including:​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Ectopic pregnancy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Spontaneous abortion and premature delivery in subsequent pregnancies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Psychological trauma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Maternal death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49630"/>
            <a:ext cx="7240385" cy="573578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Spontaneous Abortion</a:t>
            </a:r>
            <a:endParaRPr lang="en-US" sz="2800" kern="0" dirty="0">
              <a:solidFill>
                <a:schemeClr val="bg1"/>
              </a:solidFill>
              <a:latin typeface="Arial"/>
              <a:ea typeface="ヒラギノ角ゴ Pro W3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83026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ngenderHealth Colors">
      <a:dk1>
        <a:srgbClr val="000000"/>
      </a:dk1>
      <a:lt1>
        <a:srgbClr val="FFFFFF"/>
      </a:lt1>
      <a:dk2>
        <a:srgbClr val="A1005D"/>
      </a:dk2>
      <a:lt2>
        <a:srgbClr val="595959"/>
      </a:lt2>
      <a:accent1>
        <a:srgbClr val="ED7A23"/>
      </a:accent1>
      <a:accent2>
        <a:srgbClr val="00AEBD"/>
      </a:accent2>
      <a:accent3>
        <a:srgbClr val="005238"/>
      </a:accent3>
      <a:accent4>
        <a:srgbClr val="FEC357"/>
      </a:accent4>
      <a:accent5>
        <a:srgbClr val="BD3632"/>
      </a:accent5>
      <a:accent6>
        <a:srgbClr val="92278F"/>
      </a:accent6>
      <a:hlink>
        <a:srgbClr val="A1005D"/>
      </a:hlink>
      <a:folHlink>
        <a:srgbClr val="ED7A2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c878b5-cd13-4fe0-ba3c-653e4c62e7a8" xsi:nil="true"/>
    <lcf76f155ced4ddcb4097134ff3c332f xmlns="b80a4965-1f2a-4cbc-98c5-618f6454ed5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8E94B77522244B80878EC10E1F6FA" ma:contentTypeVersion="18" ma:contentTypeDescription="Create a new document." ma:contentTypeScope="" ma:versionID="3ae9ce46730ecc2e585a0934cb243dd3">
  <xsd:schema xmlns:xsd="http://www.w3.org/2001/XMLSchema" xmlns:xs="http://www.w3.org/2001/XMLSchema" xmlns:p="http://schemas.microsoft.com/office/2006/metadata/properties" xmlns:ns2="b80a4965-1f2a-4cbc-98c5-618f6454ed52" xmlns:ns3="c0c878b5-cd13-4fe0-ba3c-653e4c62e7a8" targetNamespace="http://schemas.microsoft.com/office/2006/metadata/properties" ma:root="true" ma:fieldsID="af9affd0e4e8c3e464dc11571a8dca6e" ns2:_="" ns3:_="">
    <xsd:import namespace="b80a4965-1f2a-4cbc-98c5-618f6454ed52"/>
    <xsd:import namespace="c0c878b5-cd13-4fe0-ba3c-653e4c62e7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0a4965-1f2a-4cbc-98c5-618f6454ed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de0a95ed-7779-4a3b-bbde-92994ca33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c878b5-cd13-4fe0-ba3c-653e4c62e7a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e5874d-93d0-4ac5-be63-19ee90f11a8f}" ma:internalName="TaxCatchAll" ma:showField="CatchAllData" ma:web="c0c878b5-cd13-4fe0-ba3c-653e4c62e7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B6EA544-0331-44C3-83F9-2DF9632F3F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FFD40F-E493-472A-B69C-66C2BD6EA883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c0c878b5-cd13-4fe0-ba3c-653e4c62e7a8"/>
    <ds:schemaRef ds:uri="b80a4965-1f2a-4cbc-98c5-618f6454ed52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152E34EC-5594-4A8C-A93E-EB72FBCC3E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0a4965-1f2a-4cbc-98c5-618f6454ed52"/>
    <ds:schemaRef ds:uri="c0c878b5-cd13-4fe0-ba3c-653e4c62e7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6021</TotalTime>
  <Words>1247</Words>
  <Application>Microsoft Office PowerPoint</Application>
  <PresentationFormat>On-screen Show (16:9)</PresentationFormat>
  <Paragraphs>106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.PingFang SC Regular</vt:lpstr>
      <vt:lpstr>Arial</vt:lpstr>
      <vt:lpstr>Calibri</vt:lpstr>
      <vt:lpstr>Courier New</vt:lpstr>
      <vt:lpstr>System Font Regular</vt:lpstr>
      <vt:lpstr>Wingdings</vt:lpstr>
      <vt:lpstr>Office Theme</vt:lpstr>
      <vt:lpstr>Issues Surrounding Miscarriage, Induced Abortion, and the Delivery of Postabortion Care​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German Espejo</dc:creator>
  <cp:keywords/>
  <dc:description/>
  <cp:lastModifiedBy>Sara Malakoff</cp:lastModifiedBy>
  <cp:revision>236</cp:revision>
  <cp:lastPrinted>2018-10-18T16:54:54Z</cp:lastPrinted>
  <dcterms:created xsi:type="dcterms:W3CDTF">2018-09-19T10:31:19Z</dcterms:created>
  <dcterms:modified xsi:type="dcterms:W3CDTF">2024-06-28T21:44:08Z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0x010100CFA8E94B77522244B80878EC10E1F6FA</vt:lpwstr>
  </property>
  <property fmtid="{D5CDD505-2E9C-101B-9397-08002B2CF9AE}" pid="3" name="MediaServiceImageTags">
    <vt:lpwstr/>
  </property>
</Properties>
</file>